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71" r:id="rId8"/>
    <p:sldId id="273" r:id="rId9"/>
    <p:sldId id="272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E5F7"/>
    <a:srgbClr val="C3E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68" d="100"/>
          <a:sy n="68" d="100"/>
        </p:scale>
        <p:origin x="2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D6656-6287-42E2-86ED-8683001DA0E3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8AE6081-62C2-4B14-BD81-01197BAE7200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Feature</a:t>
          </a:r>
        </a:p>
      </dgm:t>
    </dgm:pt>
    <dgm:pt modelId="{33AF33E5-334F-4833-8A67-860BDA0FB399}" type="parTrans" cxnId="{662DFD24-5F69-4C9D-8538-9289EE9F2517}">
      <dgm:prSet/>
      <dgm:spPr/>
      <dgm:t>
        <a:bodyPr/>
        <a:lstStyle/>
        <a:p>
          <a:endParaRPr lang="it-IT"/>
        </a:p>
      </dgm:t>
    </dgm:pt>
    <dgm:pt modelId="{6F45D88C-8FAC-4AF6-860C-CBB7D3109941}" type="sibTrans" cxnId="{662DFD24-5F69-4C9D-8538-9289EE9F2517}">
      <dgm:prSet/>
      <dgm:spPr/>
      <dgm:t>
        <a:bodyPr/>
        <a:lstStyle/>
        <a:p>
          <a:endParaRPr lang="it-IT"/>
        </a:p>
      </dgm:t>
    </dgm:pt>
    <dgm:pt modelId="{3AEE01DB-6BDB-492C-8A01-071921E7E47E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The </a:t>
          </a:r>
          <a:r>
            <a:rPr lang="it-IT" dirty="0" err="1"/>
            <a:t>sensors</a:t>
          </a:r>
          <a:r>
            <a:rPr lang="it-IT" dirty="0"/>
            <a:t> </a:t>
          </a:r>
          <a:r>
            <a:rPr lang="it-IT" dirty="0" err="1"/>
            <a:t>acquire</a:t>
          </a:r>
          <a:r>
            <a:rPr lang="it-IT" dirty="0"/>
            <a:t> </a:t>
          </a:r>
          <a:r>
            <a:rPr lang="it-IT" dirty="0" err="1"/>
            <a:t>measures</a:t>
          </a:r>
          <a:r>
            <a:rPr lang="it-IT" dirty="0"/>
            <a:t> and </a:t>
          </a:r>
          <a:r>
            <a:rPr lang="it-IT" dirty="0" err="1"/>
            <a:t>send</a:t>
          </a:r>
          <a:r>
            <a:rPr lang="it-IT" dirty="0"/>
            <a:t> to </a:t>
          </a:r>
          <a:r>
            <a:rPr lang="it-IT" dirty="0" err="1"/>
            <a:t>amazon’s</a:t>
          </a:r>
          <a:r>
            <a:rPr lang="it-IT" dirty="0"/>
            <a:t> cloud</a:t>
          </a:r>
        </a:p>
      </dgm:t>
    </dgm:pt>
    <dgm:pt modelId="{60EBB284-3D0D-4C7D-8A0F-383227479819}" type="parTrans" cxnId="{6844B230-26EE-457B-A126-5216C5893F56}">
      <dgm:prSet/>
      <dgm:spPr/>
      <dgm:t>
        <a:bodyPr/>
        <a:lstStyle/>
        <a:p>
          <a:endParaRPr lang="it-IT"/>
        </a:p>
      </dgm:t>
    </dgm:pt>
    <dgm:pt modelId="{4840F4C0-5E96-42ED-84AB-78FE0FE1EA2C}" type="sibTrans" cxnId="{6844B230-26EE-457B-A126-5216C5893F56}">
      <dgm:prSet/>
      <dgm:spPr/>
      <dgm:t>
        <a:bodyPr/>
        <a:lstStyle/>
        <a:p>
          <a:endParaRPr lang="it-IT"/>
        </a:p>
      </dgm:t>
    </dgm:pt>
    <dgm:pt modelId="{A3BAB71D-46AF-4C10-BBF7-5D45B1C18D2B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 err="1"/>
            <a:t>Linkage</a:t>
          </a:r>
          <a:r>
            <a:rPr lang="it-IT" dirty="0"/>
            <a:t> &amp; Data Access</a:t>
          </a:r>
        </a:p>
      </dgm:t>
    </dgm:pt>
    <dgm:pt modelId="{BA8EE48A-BA4E-4267-92C9-AE2F7898DEE2}" type="parTrans" cxnId="{15F25549-7299-4D69-94ED-0BFA6AC2DE35}">
      <dgm:prSet/>
      <dgm:spPr/>
      <dgm:t>
        <a:bodyPr/>
        <a:lstStyle/>
        <a:p>
          <a:endParaRPr lang="it-IT"/>
        </a:p>
      </dgm:t>
    </dgm:pt>
    <dgm:pt modelId="{AB27386E-858C-47B5-86D8-26D72B1E18E4}" type="sibTrans" cxnId="{15F25549-7299-4D69-94ED-0BFA6AC2DE35}">
      <dgm:prSet/>
      <dgm:spPr/>
      <dgm:t>
        <a:bodyPr/>
        <a:lstStyle/>
        <a:p>
          <a:endParaRPr lang="it-IT"/>
        </a:p>
      </dgm:t>
    </dgm:pt>
    <dgm:pt modelId="{CF65AB05-023E-47DE-84B2-3CAFC59CF6E7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 err="1"/>
            <a:t>Wi-fi</a:t>
          </a:r>
          <a:r>
            <a:rPr lang="it-IT" dirty="0"/>
            <a:t> </a:t>
          </a:r>
          <a:r>
            <a:rPr lang="it-IT" dirty="0" err="1"/>
            <a:t>module</a:t>
          </a:r>
          <a:endParaRPr lang="it-IT" dirty="0"/>
        </a:p>
      </dgm:t>
    </dgm:pt>
    <dgm:pt modelId="{9CDB2EAC-CA0D-41B8-AA44-3CAD078EC09C}" type="parTrans" cxnId="{2FD808B3-AA15-4916-B71B-04FA85FC966C}">
      <dgm:prSet/>
      <dgm:spPr/>
      <dgm:t>
        <a:bodyPr/>
        <a:lstStyle/>
        <a:p>
          <a:endParaRPr lang="it-IT"/>
        </a:p>
      </dgm:t>
    </dgm:pt>
    <dgm:pt modelId="{A1A089A3-0512-4B92-B2A0-876A719D3C16}" type="sibTrans" cxnId="{2FD808B3-AA15-4916-B71B-04FA85FC966C}">
      <dgm:prSet/>
      <dgm:spPr/>
      <dgm:t>
        <a:bodyPr/>
        <a:lstStyle/>
        <a:p>
          <a:endParaRPr lang="it-IT"/>
        </a:p>
      </dgm:t>
    </dgm:pt>
    <dgm:pt modelId="{BB1D60DF-0D6B-4CD8-95E3-1C6B18781AC0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Database on SD card</a:t>
          </a:r>
        </a:p>
      </dgm:t>
    </dgm:pt>
    <dgm:pt modelId="{EC0EC699-2A47-46C5-B026-B20F3F3E6062}" type="parTrans" cxnId="{A0900F11-81E1-46C8-97BA-34E9CF375335}">
      <dgm:prSet/>
      <dgm:spPr/>
      <dgm:t>
        <a:bodyPr/>
        <a:lstStyle/>
        <a:p>
          <a:endParaRPr lang="it-IT"/>
        </a:p>
      </dgm:t>
    </dgm:pt>
    <dgm:pt modelId="{BF43EA5F-39C2-44AD-B85D-F5FFDA543E08}" type="sibTrans" cxnId="{A0900F11-81E1-46C8-97BA-34E9CF375335}">
      <dgm:prSet/>
      <dgm:spPr/>
      <dgm:t>
        <a:bodyPr/>
        <a:lstStyle/>
        <a:p>
          <a:endParaRPr lang="it-IT"/>
        </a:p>
      </dgm:t>
    </dgm:pt>
    <dgm:pt modelId="{F8CD2037-BCE3-4AE9-A72D-E3E2871DD3DC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Management</a:t>
          </a:r>
        </a:p>
      </dgm:t>
    </dgm:pt>
    <dgm:pt modelId="{04114372-B971-4181-AA3C-CF152C672472}" type="parTrans" cxnId="{6E5CBE8F-4FC7-4C22-9FAD-B02711403E4E}">
      <dgm:prSet/>
      <dgm:spPr/>
      <dgm:t>
        <a:bodyPr/>
        <a:lstStyle/>
        <a:p>
          <a:endParaRPr lang="it-IT"/>
        </a:p>
      </dgm:t>
    </dgm:pt>
    <dgm:pt modelId="{D44B999D-41E5-4905-B331-A3CBF7E15010}" type="sibTrans" cxnId="{6E5CBE8F-4FC7-4C22-9FAD-B02711403E4E}">
      <dgm:prSet/>
      <dgm:spPr/>
      <dgm:t>
        <a:bodyPr/>
        <a:lstStyle/>
        <a:p>
          <a:endParaRPr lang="it-IT"/>
        </a:p>
      </dgm:t>
    </dgm:pt>
    <dgm:pt modelId="{8D476382-42CA-4CDB-AB3B-DE6607EF43D6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Web Site</a:t>
          </a:r>
        </a:p>
      </dgm:t>
    </dgm:pt>
    <dgm:pt modelId="{16848A35-6458-4224-829D-1078524412C7}" type="parTrans" cxnId="{681C47EC-1238-4E66-B29D-D4268F5ED3C0}">
      <dgm:prSet/>
      <dgm:spPr/>
      <dgm:t>
        <a:bodyPr/>
        <a:lstStyle/>
        <a:p>
          <a:endParaRPr lang="it-IT"/>
        </a:p>
      </dgm:t>
    </dgm:pt>
    <dgm:pt modelId="{18CBB3B8-8F41-45D6-9C35-A2ACA819875F}" type="sibTrans" cxnId="{681C47EC-1238-4E66-B29D-D4268F5ED3C0}">
      <dgm:prSet/>
      <dgm:spPr/>
      <dgm:t>
        <a:bodyPr/>
        <a:lstStyle/>
        <a:p>
          <a:endParaRPr lang="it-IT"/>
        </a:p>
      </dgm:t>
    </dgm:pt>
    <dgm:pt modelId="{5C5B2186-675E-40E9-A27F-80C6D9D75D03}" type="pres">
      <dgm:prSet presAssocID="{07DD6656-6287-42E2-86ED-8683001DA0E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47126B-28A5-4DE6-9B0D-EE9EEF59217E}" type="pres">
      <dgm:prSet presAssocID="{58AE6081-62C2-4B14-BD81-01197BAE7200}" presName="root" presStyleCnt="0"/>
      <dgm:spPr/>
    </dgm:pt>
    <dgm:pt modelId="{03FA986E-391B-4B39-A127-81F0711D1FAD}" type="pres">
      <dgm:prSet presAssocID="{58AE6081-62C2-4B14-BD81-01197BAE7200}" presName="rootComposite" presStyleCnt="0"/>
      <dgm:spPr/>
    </dgm:pt>
    <dgm:pt modelId="{F9D193F3-3B42-4BF3-8E1A-C31C0E65CEF1}" type="pres">
      <dgm:prSet presAssocID="{58AE6081-62C2-4B14-BD81-01197BAE7200}" presName="rootText" presStyleLbl="node1" presStyleIdx="0" presStyleCnt="3" custLinFactNeighborY="-2968"/>
      <dgm:spPr/>
    </dgm:pt>
    <dgm:pt modelId="{9BCF2838-4D91-4328-BD80-12C9EBAE2DBA}" type="pres">
      <dgm:prSet presAssocID="{58AE6081-62C2-4B14-BD81-01197BAE7200}" presName="rootConnector" presStyleLbl="node1" presStyleIdx="0" presStyleCnt="3"/>
      <dgm:spPr/>
    </dgm:pt>
    <dgm:pt modelId="{89D1BD9E-8583-439F-90D5-B4A0EA108514}" type="pres">
      <dgm:prSet presAssocID="{58AE6081-62C2-4B14-BD81-01197BAE7200}" presName="childShape" presStyleCnt="0"/>
      <dgm:spPr/>
    </dgm:pt>
    <dgm:pt modelId="{891BEDEB-AFBA-4C69-9BF5-3F12BCF65B8E}" type="pres">
      <dgm:prSet presAssocID="{60EBB284-3D0D-4C7D-8A0F-383227479819}" presName="Name13" presStyleLbl="parChTrans1D2" presStyleIdx="0" presStyleCnt="4"/>
      <dgm:spPr/>
    </dgm:pt>
    <dgm:pt modelId="{F9AC7085-FFA5-4322-8B6F-1A41E1E5BDE4}" type="pres">
      <dgm:prSet presAssocID="{3AEE01DB-6BDB-492C-8A01-071921E7E47E}" presName="childText" presStyleLbl="bgAcc1" presStyleIdx="0" presStyleCnt="4" custLinFactNeighborY="-2968">
        <dgm:presLayoutVars>
          <dgm:bulletEnabled val="1"/>
        </dgm:presLayoutVars>
      </dgm:prSet>
      <dgm:spPr/>
    </dgm:pt>
    <dgm:pt modelId="{D7D2A6AC-579D-4B2B-84B0-28D53F592694}" type="pres">
      <dgm:prSet presAssocID="{A3BAB71D-46AF-4C10-BBF7-5D45B1C18D2B}" presName="root" presStyleCnt="0"/>
      <dgm:spPr/>
    </dgm:pt>
    <dgm:pt modelId="{86ACC0B5-1AF8-47B9-A750-3112A8810FA5}" type="pres">
      <dgm:prSet presAssocID="{A3BAB71D-46AF-4C10-BBF7-5D45B1C18D2B}" presName="rootComposite" presStyleCnt="0"/>
      <dgm:spPr/>
    </dgm:pt>
    <dgm:pt modelId="{8A70E079-9EAA-4A79-8568-52667F536B3B}" type="pres">
      <dgm:prSet presAssocID="{A3BAB71D-46AF-4C10-BBF7-5D45B1C18D2B}" presName="rootText" presStyleLbl="node1" presStyleIdx="1" presStyleCnt="3" custLinFactNeighborY="-2968"/>
      <dgm:spPr/>
    </dgm:pt>
    <dgm:pt modelId="{D490CFAC-80F4-4BA1-8117-A18FD226D596}" type="pres">
      <dgm:prSet presAssocID="{A3BAB71D-46AF-4C10-BBF7-5D45B1C18D2B}" presName="rootConnector" presStyleLbl="node1" presStyleIdx="1" presStyleCnt="3"/>
      <dgm:spPr/>
    </dgm:pt>
    <dgm:pt modelId="{9A65333B-9ECF-40FB-9DE4-0232B796088B}" type="pres">
      <dgm:prSet presAssocID="{A3BAB71D-46AF-4C10-BBF7-5D45B1C18D2B}" presName="childShape" presStyleCnt="0"/>
      <dgm:spPr/>
    </dgm:pt>
    <dgm:pt modelId="{8148AB19-D551-4D5F-B9FD-26CEDEF182E9}" type="pres">
      <dgm:prSet presAssocID="{9CDB2EAC-CA0D-41B8-AA44-3CAD078EC09C}" presName="Name13" presStyleLbl="parChTrans1D2" presStyleIdx="1" presStyleCnt="4"/>
      <dgm:spPr/>
    </dgm:pt>
    <dgm:pt modelId="{114F3164-50B3-4011-B8C1-B37CDF7915CD}" type="pres">
      <dgm:prSet presAssocID="{CF65AB05-023E-47DE-84B2-3CAFC59CF6E7}" presName="childText" presStyleLbl="bgAcc1" presStyleIdx="1" presStyleCnt="4" custLinFactNeighborY="-2968">
        <dgm:presLayoutVars>
          <dgm:bulletEnabled val="1"/>
        </dgm:presLayoutVars>
      </dgm:prSet>
      <dgm:spPr/>
    </dgm:pt>
    <dgm:pt modelId="{20E49019-707D-40A2-A2BA-CE3E918E0307}" type="pres">
      <dgm:prSet presAssocID="{EC0EC699-2A47-46C5-B026-B20F3F3E6062}" presName="Name13" presStyleLbl="parChTrans1D2" presStyleIdx="2" presStyleCnt="4"/>
      <dgm:spPr/>
    </dgm:pt>
    <dgm:pt modelId="{248C2FF6-A647-49F7-B6D7-1E740E07CCEC}" type="pres">
      <dgm:prSet presAssocID="{BB1D60DF-0D6B-4CD8-95E3-1C6B18781AC0}" presName="childText" presStyleLbl="bgAcc1" presStyleIdx="2" presStyleCnt="4" custLinFactNeighborY="-2968">
        <dgm:presLayoutVars>
          <dgm:bulletEnabled val="1"/>
        </dgm:presLayoutVars>
      </dgm:prSet>
      <dgm:spPr/>
    </dgm:pt>
    <dgm:pt modelId="{5BCA7E92-55B8-46E2-84BB-B4C95B403E9E}" type="pres">
      <dgm:prSet presAssocID="{F8CD2037-BCE3-4AE9-A72D-E3E2871DD3DC}" presName="root" presStyleCnt="0"/>
      <dgm:spPr/>
    </dgm:pt>
    <dgm:pt modelId="{E6887182-210E-4437-9C7B-E85552416454}" type="pres">
      <dgm:prSet presAssocID="{F8CD2037-BCE3-4AE9-A72D-E3E2871DD3DC}" presName="rootComposite" presStyleCnt="0"/>
      <dgm:spPr/>
    </dgm:pt>
    <dgm:pt modelId="{A071E6D4-CE71-4AAF-B873-D80BCB97053F}" type="pres">
      <dgm:prSet presAssocID="{F8CD2037-BCE3-4AE9-A72D-E3E2871DD3DC}" presName="rootText" presStyleLbl="node1" presStyleIdx="2" presStyleCnt="3"/>
      <dgm:spPr/>
    </dgm:pt>
    <dgm:pt modelId="{45A458BF-B320-4A51-B934-F304B4C3A419}" type="pres">
      <dgm:prSet presAssocID="{F8CD2037-BCE3-4AE9-A72D-E3E2871DD3DC}" presName="rootConnector" presStyleLbl="node1" presStyleIdx="2" presStyleCnt="3"/>
      <dgm:spPr/>
    </dgm:pt>
    <dgm:pt modelId="{BC40A4B6-6C68-4D00-B7C4-75E1F2E0A35D}" type="pres">
      <dgm:prSet presAssocID="{F8CD2037-BCE3-4AE9-A72D-E3E2871DD3DC}" presName="childShape" presStyleCnt="0"/>
      <dgm:spPr/>
    </dgm:pt>
    <dgm:pt modelId="{71F7C377-1446-4C22-B785-330DDEB25E14}" type="pres">
      <dgm:prSet presAssocID="{16848A35-6458-4224-829D-1078524412C7}" presName="Name13" presStyleLbl="parChTrans1D2" presStyleIdx="3" presStyleCnt="4"/>
      <dgm:spPr/>
    </dgm:pt>
    <dgm:pt modelId="{6284AED7-1218-4A5D-920F-7BE2DA827F1A}" type="pres">
      <dgm:prSet presAssocID="{8D476382-42CA-4CDB-AB3B-DE6607EF43D6}" presName="childText" presStyleLbl="bgAcc1" presStyleIdx="3" presStyleCnt="4" custLinFactNeighborY="-2968">
        <dgm:presLayoutVars>
          <dgm:bulletEnabled val="1"/>
        </dgm:presLayoutVars>
      </dgm:prSet>
      <dgm:spPr/>
    </dgm:pt>
  </dgm:ptLst>
  <dgm:cxnLst>
    <dgm:cxn modelId="{09905605-CDAF-4B63-B9F2-50C26EB3074A}" type="presOf" srcId="{F8CD2037-BCE3-4AE9-A72D-E3E2871DD3DC}" destId="{45A458BF-B320-4A51-B934-F304B4C3A419}" srcOrd="1" destOrd="0" presId="urn:microsoft.com/office/officeart/2005/8/layout/hierarchy3"/>
    <dgm:cxn modelId="{F03CC80A-6880-4522-8E7A-760D8D7AB9AD}" type="presOf" srcId="{A3BAB71D-46AF-4C10-BBF7-5D45B1C18D2B}" destId="{D490CFAC-80F4-4BA1-8117-A18FD226D596}" srcOrd="1" destOrd="0" presId="urn:microsoft.com/office/officeart/2005/8/layout/hierarchy3"/>
    <dgm:cxn modelId="{A0900F11-81E1-46C8-97BA-34E9CF375335}" srcId="{A3BAB71D-46AF-4C10-BBF7-5D45B1C18D2B}" destId="{BB1D60DF-0D6B-4CD8-95E3-1C6B18781AC0}" srcOrd="1" destOrd="0" parTransId="{EC0EC699-2A47-46C5-B026-B20F3F3E6062}" sibTransId="{BF43EA5F-39C2-44AD-B85D-F5FFDA543E08}"/>
    <dgm:cxn modelId="{A42E5A14-B7F9-4987-8D05-50A65DBEC16B}" type="presOf" srcId="{07DD6656-6287-42E2-86ED-8683001DA0E3}" destId="{5C5B2186-675E-40E9-A27F-80C6D9D75D03}" srcOrd="0" destOrd="0" presId="urn:microsoft.com/office/officeart/2005/8/layout/hierarchy3"/>
    <dgm:cxn modelId="{662DFD24-5F69-4C9D-8538-9289EE9F2517}" srcId="{07DD6656-6287-42E2-86ED-8683001DA0E3}" destId="{58AE6081-62C2-4B14-BD81-01197BAE7200}" srcOrd="0" destOrd="0" parTransId="{33AF33E5-334F-4833-8A67-860BDA0FB399}" sibTransId="{6F45D88C-8FAC-4AF6-860C-CBB7D3109941}"/>
    <dgm:cxn modelId="{D8A62D29-D70E-4F5C-9F15-D51374DC9C18}" type="presOf" srcId="{60EBB284-3D0D-4C7D-8A0F-383227479819}" destId="{891BEDEB-AFBA-4C69-9BF5-3F12BCF65B8E}" srcOrd="0" destOrd="0" presId="urn:microsoft.com/office/officeart/2005/8/layout/hierarchy3"/>
    <dgm:cxn modelId="{6844B230-26EE-457B-A126-5216C5893F56}" srcId="{58AE6081-62C2-4B14-BD81-01197BAE7200}" destId="{3AEE01DB-6BDB-492C-8A01-071921E7E47E}" srcOrd="0" destOrd="0" parTransId="{60EBB284-3D0D-4C7D-8A0F-383227479819}" sibTransId="{4840F4C0-5E96-42ED-84AB-78FE0FE1EA2C}"/>
    <dgm:cxn modelId="{952FC045-170D-4479-8EF3-912B0B6B9965}" type="presOf" srcId="{58AE6081-62C2-4B14-BD81-01197BAE7200}" destId="{F9D193F3-3B42-4BF3-8E1A-C31C0E65CEF1}" srcOrd="0" destOrd="0" presId="urn:microsoft.com/office/officeart/2005/8/layout/hierarchy3"/>
    <dgm:cxn modelId="{15F25549-7299-4D69-94ED-0BFA6AC2DE35}" srcId="{07DD6656-6287-42E2-86ED-8683001DA0E3}" destId="{A3BAB71D-46AF-4C10-BBF7-5D45B1C18D2B}" srcOrd="1" destOrd="0" parTransId="{BA8EE48A-BA4E-4267-92C9-AE2F7898DEE2}" sibTransId="{AB27386E-858C-47B5-86D8-26D72B1E18E4}"/>
    <dgm:cxn modelId="{BA6D1559-3A19-4152-90EB-00209FA132A0}" type="presOf" srcId="{3AEE01DB-6BDB-492C-8A01-071921E7E47E}" destId="{F9AC7085-FFA5-4322-8B6F-1A41E1E5BDE4}" srcOrd="0" destOrd="0" presId="urn:microsoft.com/office/officeart/2005/8/layout/hierarchy3"/>
    <dgm:cxn modelId="{0B03D38B-597D-4912-97F3-EBE9FFFF4BDB}" type="presOf" srcId="{CF65AB05-023E-47DE-84B2-3CAFC59CF6E7}" destId="{114F3164-50B3-4011-B8C1-B37CDF7915CD}" srcOrd="0" destOrd="0" presId="urn:microsoft.com/office/officeart/2005/8/layout/hierarchy3"/>
    <dgm:cxn modelId="{9B76488F-4335-4111-AF7E-D59A05B65E61}" type="presOf" srcId="{BB1D60DF-0D6B-4CD8-95E3-1C6B18781AC0}" destId="{248C2FF6-A647-49F7-B6D7-1E740E07CCEC}" srcOrd="0" destOrd="0" presId="urn:microsoft.com/office/officeart/2005/8/layout/hierarchy3"/>
    <dgm:cxn modelId="{6E5CBE8F-4FC7-4C22-9FAD-B02711403E4E}" srcId="{07DD6656-6287-42E2-86ED-8683001DA0E3}" destId="{F8CD2037-BCE3-4AE9-A72D-E3E2871DD3DC}" srcOrd="2" destOrd="0" parTransId="{04114372-B971-4181-AA3C-CF152C672472}" sibTransId="{D44B999D-41E5-4905-B331-A3CBF7E15010}"/>
    <dgm:cxn modelId="{9AB8A995-336D-4017-BCA5-A22BB28377FC}" type="presOf" srcId="{8D476382-42CA-4CDB-AB3B-DE6607EF43D6}" destId="{6284AED7-1218-4A5D-920F-7BE2DA827F1A}" srcOrd="0" destOrd="0" presId="urn:microsoft.com/office/officeart/2005/8/layout/hierarchy3"/>
    <dgm:cxn modelId="{E23347A1-2962-4B9C-AA54-98E813F0B01C}" type="presOf" srcId="{58AE6081-62C2-4B14-BD81-01197BAE7200}" destId="{9BCF2838-4D91-4328-BD80-12C9EBAE2DBA}" srcOrd="1" destOrd="0" presId="urn:microsoft.com/office/officeart/2005/8/layout/hierarchy3"/>
    <dgm:cxn modelId="{5F819CA9-F350-4283-84DA-1CA04305CF42}" type="presOf" srcId="{16848A35-6458-4224-829D-1078524412C7}" destId="{71F7C377-1446-4C22-B785-330DDEB25E14}" srcOrd="0" destOrd="0" presId="urn:microsoft.com/office/officeart/2005/8/layout/hierarchy3"/>
    <dgm:cxn modelId="{2FD808B3-AA15-4916-B71B-04FA85FC966C}" srcId="{A3BAB71D-46AF-4C10-BBF7-5D45B1C18D2B}" destId="{CF65AB05-023E-47DE-84B2-3CAFC59CF6E7}" srcOrd="0" destOrd="0" parTransId="{9CDB2EAC-CA0D-41B8-AA44-3CAD078EC09C}" sibTransId="{A1A089A3-0512-4B92-B2A0-876A719D3C16}"/>
    <dgm:cxn modelId="{41F771B9-B9F8-478E-B55A-0B44DC4F21D1}" type="presOf" srcId="{9CDB2EAC-CA0D-41B8-AA44-3CAD078EC09C}" destId="{8148AB19-D551-4D5F-B9FD-26CEDEF182E9}" srcOrd="0" destOrd="0" presId="urn:microsoft.com/office/officeart/2005/8/layout/hierarchy3"/>
    <dgm:cxn modelId="{931681E7-EE27-446F-8A87-DFF3FE4A9B69}" type="presOf" srcId="{F8CD2037-BCE3-4AE9-A72D-E3E2871DD3DC}" destId="{A071E6D4-CE71-4AAF-B873-D80BCB97053F}" srcOrd="0" destOrd="0" presId="urn:microsoft.com/office/officeart/2005/8/layout/hierarchy3"/>
    <dgm:cxn modelId="{681C47EC-1238-4E66-B29D-D4268F5ED3C0}" srcId="{F8CD2037-BCE3-4AE9-A72D-E3E2871DD3DC}" destId="{8D476382-42CA-4CDB-AB3B-DE6607EF43D6}" srcOrd="0" destOrd="0" parTransId="{16848A35-6458-4224-829D-1078524412C7}" sibTransId="{18CBB3B8-8F41-45D6-9C35-A2ACA819875F}"/>
    <dgm:cxn modelId="{BAD17CF7-63F4-4DF9-838A-2169C6AF36C8}" type="presOf" srcId="{A3BAB71D-46AF-4C10-BBF7-5D45B1C18D2B}" destId="{8A70E079-9EAA-4A79-8568-52667F536B3B}" srcOrd="0" destOrd="0" presId="urn:microsoft.com/office/officeart/2005/8/layout/hierarchy3"/>
    <dgm:cxn modelId="{0BD464FF-654B-4D24-A48F-2BB5D60640C6}" type="presOf" srcId="{EC0EC699-2A47-46C5-B026-B20F3F3E6062}" destId="{20E49019-707D-40A2-A2BA-CE3E918E0307}" srcOrd="0" destOrd="0" presId="urn:microsoft.com/office/officeart/2005/8/layout/hierarchy3"/>
    <dgm:cxn modelId="{2DA55FA7-B7CD-494E-BDF9-E364E8A678EE}" type="presParOf" srcId="{5C5B2186-675E-40E9-A27F-80C6D9D75D03}" destId="{BA47126B-28A5-4DE6-9B0D-EE9EEF59217E}" srcOrd="0" destOrd="0" presId="urn:microsoft.com/office/officeart/2005/8/layout/hierarchy3"/>
    <dgm:cxn modelId="{E6AA6230-44F3-4B83-8F8E-1596FB908E0B}" type="presParOf" srcId="{BA47126B-28A5-4DE6-9B0D-EE9EEF59217E}" destId="{03FA986E-391B-4B39-A127-81F0711D1FAD}" srcOrd="0" destOrd="0" presId="urn:microsoft.com/office/officeart/2005/8/layout/hierarchy3"/>
    <dgm:cxn modelId="{59956C71-5F3E-46BF-908F-EC42DE12F88E}" type="presParOf" srcId="{03FA986E-391B-4B39-A127-81F0711D1FAD}" destId="{F9D193F3-3B42-4BF3-8E1A-C31C0E65CEF1}" srcOrd="0" destOrd="0" presId="urn:microsoft.com/office/officeart/2005/8/layout/hierarchy3"/>
    <dgm:cxn modelId="{8D4FD5B3-A0CE-44DC-9B6A-20509B71126C}" type="presParOf" srcId="{03FA986E-391B-4B39-A127-81F0711D1FAD}" destId="{9BCF2838-4D91-4328-BD80-12C9EBAE2DBA}" srcOrd="1" destOrd="0" presId="urn:microsoft.com/office/officeart/2005/8/layout/hierarchy3"/>
    <dgm:cxn modelId="{F0A8060B-D60F-47B3-887E-7C84483A94F5}" type="presParOf" srcId="{BA47126B-28A5-4DE6-9B0D-EE9EEF59217E}" destId="{89D1BD9E-8583-439F-90D5-B4A0EA108514}" srcOrd="1" destOrd="0" presId="urn:microsoft.com/office/officeart/2005/8/layout/hierarchy3"/>
    <dgm:cxn modelId="{D680A851-24C9-40D7-95A5-AC716560019E}" type="presParOf" srcId="{89D1BD9E-8583-439F-90D5-B4A0EA108514}" destId="{891BEDEB-AFBA-4C69-9BF5-3F12BCF65B8E}" srcOrd="0" destOrd="0" presId="urn:microsoft.com/office/officeart/2005/8/layout/hierarchy3"/>
    <dgm:cxn modelId="{C19A9C6D-7FC2-45A4-B71A-5B3D6BDA4656}" type="presParOf" srcId="{89D1BD9E-8583-439F-90D5-B4A0EA108514}" destId="{F9AC7085-FFA5-4322-8B6F-1A41E1E5BDE4}" srcOrd="1" destOrd="0" presId="urn:microsoft.com/office/officeart/2005/8/layout/hierarchy3"/>
    <dgm:cxn modelId="{439828A1-9351-4C44-9F23-E2E80808788B}" type="presParOf" srcId="{5C5B2186-675E-40E9-A27F-80C6D9D75D03}" destId="{D7D2A6AC-579D-4B2B-84B0-28D53F592694}" srcOrd="1" destOrd="0" presId="urn:microsoft.com/office/officeart/2005/8/layout/hierarchy3"/>
    <dgm:cxn modelId="{736720F6-023F-443F-829D-31AD063B0204}" type="presParOf" srcId="{D7D2A6AC-579D-4B2B-84B0-28D53F592694}" destId="{86ACC0B5-1AF8-47B9-A750-3112A8810FA5}" srcOrd="0" destOrd="0" presId="urn:microsoft.com/office/officeart/2005/8/layout/hierarchy3"/>
    <dgm:cxn modelId="{FE8C419B-C03C-4D2E-B4CA-2193BA430537}" type="presParOf" srcId="{86ACC0B5-1AF8-47B9-A750-3112A8810FA5}" destId="{8A70E079-9EAA-4A79-8568-52667F536B3B}" srcOrd="0" destOrd="0" presId="urn:microsoft.com/office/officeart/2005/8/layout/hierarchy3"/>
    <dgm:cxn modelId="{86ECADC5-306B-4306-B965-293148AFF29F}" type="presParOf" srcId="{86ACC0B5-1AF8-47B9-A750-3112A8810FA5}" destId="{D490CFAC-80F4-4BA1-8117-A18FD226D596}" srcOrd="1" destOrd="0" presId="urn:microsoft.com/office/officeart/2005/8/layout/hierarchy3"/>
    <dgm:cxn modelId="{5654337E-8FF5-4ECA-8ADE-170192D291F6}" type="presParOf" srcId="{D7D2A6AC-579D-4B2B-84B0-28D53F592694}" destId="{9A65333B-9ECF-40FB-9DE4-0232B796088B}" srcOrd="1" destOrd="0" presId="urn:microsoft.com/office/officeart/2005/8/layout/hierarchy3"/>
    <dgm:cxn modelId="{C2F50F1E-7410-403E-9A46-1EC2E607ED47}" type="presParOf" srcId="{9A65333B-9ECF-40FB-9DE4-0232B796088B}" destId="{8148AB19-D551-4D5F-B9FD-26CEDEF182E9}" srcOrd="0" destOrd="0" presId="urn:microsoft.com/office/officeart/2005/8/layout/hierarchy3"/>
    <dgm:cxn modelId="{180E0F4C-4074-453C-BFC0-D28D5DC6C96C}" type="presParOf" srcId="{9A65333B-9ECF-40FB-9DE4-0232B796088B}" destId="{114F3164-50B3-4011-B8C1-B37CDF7915CD}" srcOrd="1" destOrd="0" presId="urn:microsoft.com/office/officeart/2005/8/layout/hierarchy3"/>
    <dgm:cxn modelId="{EE9E1EE4-19CF-4345-BE11-46727BD4E5FA}" type="presParOf" srcId="{9A65333B-9ECF-40FB-9DE4-0232B796088B}" destId="{20E49019-707D-40A2-A2BA-CE3E918E0307}" srcOrd="2" destOrd="0" presId="urn:microsoft.com/office/officeart/2005/8/layout/hierarchy3"/>
    <dgm:cxn modelId="{DD374CA8-E9C1-4AF2-B192-9498A5C54B79}" type="presParOf" srcId="{9A65333B-9ECF-40FB-9DE4-0232B796088B}" destId="{248C2FF6-A647-49F7-B6D7-1E740E07CCEC}" srcOrd="3" destOrd="0" presId="urn:microsoft.com/office/officeart/2005/8/layout/hierarchy3"/>
    <dgm:cxn modelId="{6BD4FB8A-76C4-433D-95A3-FAC2B2017A86}" type="presParOf" srcId="{5C5B2186-675E-40E9-A27F-80C6D9D75D03}" destId="{5BCA7E92-55B8-46E2-84BB-B4C95B403E9E}" srcOrd="2" destOrd="0" presId="urn:microsoft.com/office/officeart/2005/8/layout/hierarchy3"/>
    <dgm:cxn modelId="{66D11C49-953F-4339-90A1-7D0D6ADDA947}" type="presParOf" srcId="{5BCA7E92-55B8-46E2-84BB-B4C95B403E9E}" destId="{E6887182-210E-4437-9C7B-E85552416454}" srcOrd="0" destOrd="0" presId="urn:microsoft.com/office/officeart/2005/8/layout/hierarchy3"/>
    <dgm:cxn modelId="{EA2E01A8-A37A-4198-9FB1-295C0FF33294}" type="presParOf" srcId="{E6887182-210E-4437-9C7B-E85552416454}" destId="{A071E6D4-CE71-4AAF-B873-D80BCB97053F}" srcOrd="0" destOrd="0" presId="urn:microsoft.com/office/officeart/2005/8/layout/hierarchy3"/>
    <dgm:cxn modelId="{565C9501-2C25-4A9E-A09B-67E0BD761FDC}" type="presParOf" srcId="{E6887182-210E-4437-9C7B-E85552416454}" destId="{45A458BF-B320-4A51-B934-F304B4C3A419}" srcOrd="1" destOrd="0" presId="urn:microsoft.com/office/officeart/2005/8/layout/hierarchy3"/>
    <dgm:cxn modelId="{68E5DB56-5CB0-4E60-8359-F07EF2593ED4}" type="presParOf" srcId="{5BCA7E92-55B8-46E2-84BB-B4C95B403E9E}" destId="{BC40A4B6-6C68-4D00-B7C4-75E1F2E0A35D}" srcOrd="1" destOrd="0" presId="urn:microsoft.com/office/officeart/2005/8/layout/hierarchy3"/>
    <dgm:cxn modelId="{24FAE473-3A9D-4300-9AB2-B244F0000932}" type="presParOf" srcId="{BC40A4B6-6C68-4D00-B7C4-75E1F2E0A35D}" destId="{71F7C377-1446-4C22-B785-330DDEB25E14}" srcOrd="0" destOrd="0" presId="urn:microsoft.com/office/officeart/2005/8/layout/hierarchy3"/>
    <dgm:cxn modelId="{D00B10A9-3E5A-4B73-9466-E15C8C50F510}" type="presParOf" srcId="{BC40A4B6-6C68-4D00-B7C4-75E1F2E0A35D}" destId="{6284AED7-1218-4A5D-920F-7BE2DA827F1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30FF2E-9235-4C9C-B6EA-ADF2CD613FC4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9DEA1BB-9EBF-4D3D-9DD3-DA04D1BAAF79}">
      <dgm:prSet phldrT="[Testo]"/>
      <dgm:spPr/>
      <dgm:t>
        <a:bodyPr/>
        <a:lstStyle/>
        <a:p>
          <a:r>
            <a:rPr lang="it-IT" dirty="0"/>
            <a:t>FEZ </a:t>
          </a:r>
          <a:r>
            <a:rPr lang="it-IT" dirty="0" err="1"/>
            <a:t>Mainboard</a:t>
          </a:r>
          <a:endParaRPr lang="it-IT" dirty="0"/>
        </a:p>
      </dgm:t>
    </dgm:pt>
    <dgm:pt modelId="{31C1B45B-1E3B-4640-99DE-6DF14742A5DA}" type="parTrans" cxnId="{85E8DDF3-65B0-4BF6-AA8E-577B6BA015BC}">
      <dgm:prSet/>
      <dgm:spPr/>
      <dgm:t>
        <a:bodyPr/>
        <a:lstStyle/>
        <a:p>
          <a:endParaRPr lang="it-IT"/>
        </a:p>
      </dgm:t>
    </dgm:pt>
    <dgm:pt modelId="{65861DF7-1B97-48D9-9E35-EC65F61A6AEA}" type="sibTrans" cxnId="{85E8DDF3-65B0-4BF6-AA8E-577B6BA015BC}">
      <dgm:prSet/>
      <dgm:spPr/>
      <dgm:t>
        <a:bodyPr/>
        <a:lstStyle/>
        <a:p>
          <a:endParaRPr lang="it-IT"/>
        </a:p>
      </dgm:t>
    </dgm:pt>
    <dgm:pt modelId="{954B74CD-8523-41C3-A608-A54D79F931F9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SD Card</a:t>
          </a:r>
        </a:p>
      </dgm:t>
    </dgm:pt>
    <dgm:pt modelId="{DDDCE5A3-56E9-4697-83EC-3D9B074DDE98}" type="parTrans" cxnId="{1D3BB173-6024-44E4-B3BB-4E968602C60B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59E3F4E7-31D9-4B9D-ABE3-2FD28F3939B9}" type="sibTrans" cxnId="{1D3BB173-6024-44E4-B3BB-4E968602C60B}">
      <dgm:prSet/>
      <dgm:spPr/>
      <dgm:t>
        <a:bodyPr/>
        <a:lstStyle/>
        <a:p>
          <a:endParaRPr lang="it-IT"/>
        </a:p>
      </dgm:t>
    </dgm:pt>
    <dgm:pt modelId="{EA2EBD78-92C4-42FD-8863-07B105F4178D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 err="1"/>
            <a:t>Moisture</a:t>
          </a:r>
          <a:endParaRPr lang="it-IT" dirty="0"/>
        </a:p>
      </dgm:t>
    </dgm:pt>
    <dgm:pt modelId="{5C34B24E-1A05-421F-99DA-17BAB84F749A}" type="parTrans" cxnId="{E9D95E7D-11A9-437E-B7DD-632EDC930C37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48FF37B1-4D31-4B0B-826D-632C7C47F77B}" type="sibTrans" cxnId="{E9D95E7D-11A9-437E-B7DD-632EDC930C37}">
      <dgm:prSet/>
      <dgm:spPr/>
      <dgm:t>
        <a:bodyPr/>
        <a:lstStyle/>
        <a:p>
          <a:endParaRPr lang="it-IT"/>
        </a:p>
      </dgm:t>
    </dgm:pt>
    <dgm:pt modelId="{F12EF7F1-7EDB-4615-9A58-46743532F5C8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 err="1"/>
            <a:t>Lightsense</a:t>
          </a:r>
          <a:endParaRPr lang="it-IT" dirty="0"/>
        </a:p>
      </dgm:t>
    </dgm:pt>
    <dgm:pt modelId="{3F51CB84-3552-4482-A062-21111A6A854C}" type="parTrans" cxnId="{EE34608D-15CD-4C5D-A26C-CE8906C06347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AC481EA7-D6B5-4CE1-8D3C-177BC18CAD89}" type="sibTrans" cxnId="{EE34608D-15CD-4C5D-A26C-CE8906C06347}">
      <dgm:prSet/>
      <dgm:spPr/>
      <dgm:t>
        <a:bodyPr/>
        <a:lstStyle/>
        <a:p>
          <a:endParaRPr lang="it-IT"/>
        </a:p>
      </dgm:t>
    </dgm:pt>
    <dgm:pt modelId="{AABA37D6-CD93-4767-9FE5-A5DA53E3A62D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DHT11(via </a:t>
          </a:r>
          <a:r>
            <a:rPr lang="it-IT" dirty="0" err="1"/>
            <a:t>breakout</a:t>
          </a:r>
          <a:r>
            <a:rPr lang="it-IT" dirty="0"/>
            <a:t>)</a:t>
          </a:r>
        </a:p>
      </dgm:t>
    </dgm:pt>
    <dgm:pt modelId="{1DFACAEA-B6C5-4CA5-AC16-F0DCF2AE0015}" type="parTrans" cxnId="{F3FB2F63-791D-4A68-8B0C-02D60A8EA4AF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A544D9C1-C19E-45D4-BF37-7F55E82EF812}" type="sibTrans" cxnId="{F3FB2F63-791D-4A68-8B0C-02D60A8EA4AF}">
      <dgm:prSet/>
      <dgm:spPr/>
      <dgm:t>
        <a:bodyPr/>
        <a:lstStyle/>
        <a:p>
          <a:endParaRPr lang="it-IT"/>
        </a:p>
      </dgm:t>
    </dgm:pt>
    <dgm:pt modelId="{864F2473-788D-44CC-BC93-43B7C17EFC88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Wi-Fi</a:t>
          </a:r>
        </a:p>
      </dgm:t>
    </dgm:pt>
    <dgm:pt modelId="{08EA76A2-2975-42C5-8405-F1FB3645E56A}" type="parTrans" cxnId="{25C6BB6B-0AFC-4719-92E9-A75C13613D5C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202F26F9-AD16-463B-A695-FD8A195D2F35}" type="sibTrans" cxnId="{25C6BB6B-0AFC-4719-92E9-A75C13613D5C}">
      <dgm:prSet/>
      <dgm:spPr/>
      <dgm:t>
        <a:bodyPr/>
        <a:lstStyle/>
        <a:p>
          <a:endParaRPr lang="it-IT"/>
        </a:p>
      </dgm:t>
    </dgm:pt>
    <dgm:pt modelId="{E085146E-772C-4BB7-8995-B12F16AC3585}">
      <dgm:prSet/>
      <dgm:spPr/>
      <dgm:t>
        <a:bodyPr/>
        <a:lstStyle/>
        <a:p>
          <a:endParaRPr lang="it-IT"/>
        </a:p>
      </dgm:t>
    </dgm:pt>
    <dgm:pt modelId="{B3D4FBD8-7C5F-44C3-BAE3-A83604CBD3EC}" type="parTrans" cxnId="{E5DE020E-936C-431E-9FB4-4B64CBBAD0B2}">
      <dgm:prSet custAng="1508890"/>
      <dgm:spPr/>
      <dgm:t>
        <a:bodyPr/>
        <a:lstStyle/>
        <a:p>
          <a:endParaRPr lang="it-IT"/>
        </a:p>
      </dgm:t>
    </dgm:pt>
    <dgm:pt modelId="{C2F55A6D-1452-4D41-9949-45D32B713EFE}" type="sibTrans" cxnId="{E5DE020E-936C-431E-9FB4-4B64CBBAD0B2}">
      <dgm:prSet/>
      <dgm:spPr/>
      <dgm:t>
        <a:bodyPr/>
        <a:lstStyle/>
        <a:p>
          <a:endParaRPr lang="it-IT"/>
        </a:p>
      </dgm:t>
    </dgm:pt>
    <dgm:pt modelId="{7A276C80-8FE9-4CC3-B4E4-BFCFC122919A}" type="pres">
      <dgm:prSet presAssocID="{7E30FF2E-9235-4C9C-B6EA-ADF2CD613FC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DAA796F-A56A-43E7-90EE-7F5EA8BFFC6D}" type="pres">
      <dgm:prSet presAssocID="{19DEA1BB-9EBF-4D3D-9DD3-DA04D1BAAF79}" presName="centerShape" presStyleLbl="node0" presStyleIdx="0" presStyleCnt="1" custLinFactNeighborX="1317" custLinFactNeighborY="-878"/>
      <dgm:spPr/>
    </dgm:pt>
    <dgm:pt modelId="{6E224E4A-1901-4258-9555-80CDF1C7E362}" type="pres">
      <dgm:prSet presAssocID="{DDDCE5A3-56E9-4697-83EC-3D9B074DDE98}" presName="parTrans" presStyleLbl="sibTrans2D1" presStyleIdx="0" presStyleCnt="5" custAng="0" custFlipVert="1" custFlipHor="1" custScaleX="116463" custScaleY="71889"/>
      <dgm:spPr/>
    </dgm:pt>
    <dgm:pt modelId="{7103A06D-E5F1-4D9B-A1AC-9A9435DF3155}" type="pres">
      <dgm:prSet presAssocID="{DDDCE5A3-56E9-4697-83EC-3D9B074DDE98}" presName="connectorText" presStyleLbl="sibTrans2D1" presStyleIdx="0" presStyleCnt="5"/>
      <dgm:spPr/>
    </dgm:pt>
    <dgm:pt modelId="{6F9A3570-7B80-4196-9D2F-F5C3EDD8AFE8}" type="pres">
      <dgm:prSet presAssocID="{954B74CD-8523-41C3-A608-A54D79F931F9}" presName="node" presStyleLbl="node1" presStyleIdx="0" presStyleCnt="5" custRadScaleRad="101791" custRadScaleInc="4120">
        <dgm:presLayoutVars>
          <dgm:bulletEnabled val="1"/>
        </dgm:presLayoutVars>
      </dgm:prSet>
      <dgm:spPr/>
    </dgm:pt>
    <dgm:pt modelId="{118C3124-883E-47BE-A93C-0CD2B1272025}" type="pres">
      <dgm:prSet presAssocID="{5C34B24E-1A05-421F-99DA-17BAB84F749A}" presName="parTrans" presStyleLbl="sibTrans2D1" presStyleIdx="1" presStyleCnt="5" custAng="10800000"/>
      <dgm:spPr/>
    </dgm:pt>
    <dgm:pt modelId="{D1903A15-CA5B-4A44-A4AA-DA41B54EE6F2}" type="pres">
      <dgm:prSet presAssocID="{5C34B24E-1A05-421F-99DA-17BAB84F749A}" presName="connectorText" presStyleLbl="sibTrans2D1" presStyleIdx="1" presStyleCnt="5"/>
      <dgm:spPr/>
    </dgm:pt>
    <dgm:pt modelId="{F66497C2-3626-46E3-83AB-39865FA216F6}" type="pres">
      <dgm:prSet presAssocID="{EA2EBD78-92C4-42FD-8863-07B105F4178D}" presName="node" presStyleLbl="node1" presStyleIdx="1" presStyleCnt="5" custRadScaleRad="101107" custRadScaleInc="-5112">
        <dgm:presLayoutVars>
          <dgm:bulletEnabled val="1"/>
        </dgm:presLayoutVars>
      </dgm:prSet>
      <dgm:spPr/>
    </dgm:pt>
    <dgm:pt modelId="{A54C881E-E1FE-4CD8-A44A-21785148EF05}" type="pres">
      <dgm:prSet presAssocID="{3F51CB84-3552-4482-A062-21111A6A854C}" presName="parTrans" presStyleLbl="sibTrans2D1" presStyleIdx="2" presStyleCnt="5" custAng="11236924"/>
      <dgm:spPr/>
    </dgm:pt>
    <dgm:pt modelId="{90A93DB8-3B19-4BB8-9F0F-77D7A1046FB1}" type="pres">
      <dgm:prSet presAssocID="{3F51CB84-3552-4482-A062-21111A6A854C}" presName="connectorText" presStyleLbl="sibTrans2D1" presStyleIdx="2" presStyleCnt="5"/>
      <dgm:spPr/>
    </dgm:pt>
    <dgm:pt modelId="{8BEF0345-621B-4187-968B-FC0A18340AE2}" type="pres">
      <dgm:prSet presAssocID="{F12EF7F1-7EDB-4615-9A58-46743532F5C8}" presName="node" presStyleLbl="node1" presStyleIdx="2" presStyleCnt="5" custRadScaleRad="100178" custRadScaleInc="-5028">
        <dgm:presLayoutVars>
          <dgm:bulletEnabled val="1"/>
        </dgm:presLayoutVars>
      </dgm:prSet>
      <dgm:spPr/>
    </dgm:pt>
    <dgm:pt modelId="{004318E2-8402-4E76-AB67-5DB1528CA078}" type="pres">
      <dgm:prSet presAssocID="{08EA76A2-2975-42C5-8405-F1FB3645E56A}" presName="parTrans" presStyleLbl="sibTrans2D1" presStyleIdx="3" presStyleCnt="5" custAng="21302703"/>
      <dgm:spPr/>
    </dgm:pt>
    <dgm:pt modelId="{277EABE7-0AF2-4362-990A-910A0D8DEABA}" type="pres">
      <dgm:prSet presAssocID="{08EA76A2-2975-42C5-8405-F1FB3645E56A}" presName="connectorText" presStyleLbl="sibTrans2D1" presStyleIdx="3" presStyleCnt="5"/>
      <dgm:spPr/>
    </dgm:pt>
    <dgm:pt modelId="{854FE63B-EF80-4B2E-8D07-D860F194CD83}" type="pres">
      <dgm:prSet presAssocID="{864F2473-788D-44CC-BC93-43B7C17EFC88}" presName="node" presStyleLbl="node1" presStyleIdx="3" presStyleCnt="5" custRadScaleRad="97036" custRadScaleInc="-1803">
        <dgm:presLayoutVars>
          <dgm:bulletEnabled val="1"/>
        </dgm:presLayoutVars>
      </dgm:prSet>
      <dgm:spPr/>
    </dgm:pt>
    <dgm:pt modelId="{BCCF3107-0FFE-49D4-A531-944DFEB9B024}" type="pres">
      <dgm:prSet presAssocID="{1DFACAEA-B6C5-4CA5-AC16-F0DCF2AE0015}" presName="parTrans" presStyleLbl="sibTrans2D1" presStyleIdx="4" presStyleCnt="5" custAng="10961233"/>
      <dgm:spPr/>
    </dgm:pt>
    <dgm:pt modelId="{897AFAD1-8DF2-4632-A35E-3F24DA2BB319}" type="pres">
      <dgm:prSet presAssocID="{1DFACAEA-B6C5-4CA5-AC16-F0DCF2AE0015}" presName="connectorText" presStyleLbl="sibTrans2D1" presStyleIdx="4" presStyleCnt="5"/>
      <dgm:spPr/>
    </dgm:pt>
    <dgm:pt modelId="{CAD68007-1C31-41C2-BA8A-C32158C5F91F}" type="pres">
      <dgm:prSet presAssocID="{AABA37D6-CD93-4767-9FE5-A5DA53E3A62D}" presName="node" presStyleLbl="node1" presStyleIdx="4" presStyleCnt="5" custRadScaleRad="98068" custRadScaleInc="4033">
        <dgm:presLayoutVars>
          <dgm:bulletEnabled val="1"/>
        </dgm:presLayoutVars>
      </dgm:prSet>
      <dgm:spPr/>
    </dgm:pt>
  </dgm:ptLst>
  <dgm:cxnLst>
    <dgm:cxn modelId="{B14C1F00-9A0C-4546-AB40-C242B789E400}" type="presOf" srcId="{F12EF7F1-7EDB-4615-9A58-46743532F5C8}" destId="{8BEF0345-621B-4187-968B-FC0A18340AE2}" srcOrd="0" destOrd="0" presId="urn:microsoft.com/office/officeart/2005/8/layout/radial5"/>
    <dgm:cxn modelId="{663A2107-28F8-48A6-8B9C-C0AB141EB060}" type="presOf" srcId="{3F51CB84-3552-4482-A062-21111A6A854C}" destId="{90A93DB8-3B19-4BB8-9F0F-77D7A1046FB1}" srcOrd="1" destOrd="0" presId="urn:microsoft.com/office/officeart/2005/8/layout/radial5"/>
    <dgm:cxn modelId="{5D70D60A-0C51-44AC-8B3B-5D431B128E89}" type="presOf" srcId="{1DFACAEA-B6C5-4CA5-AC16-F0DCF2AE0015}" destId="{897AFAD1-8DF2-4632-A35E-3F24DA2BB319}" srcOrd="1" destOrd="0" presId="urn:microsoft.com/office/officeart/2005/8/layout/radial5"/>
    <dgm:cxn modelId="{E5DE020E-936C-431E-9FB4-4B64CBBAD0B2}" srcId="{7E30FF2E-9235-4C9C-B6EA-ADF2CD613FC4}" destId="{E085146E-772C-4BB7-8995-B12F16AC3585}" srcOrd="1" destOrd="0" parTransId="{B3D4FBD8-7C5F-44C3-BAE3-A83604CBD3EC}" sibTransId="{C2F55A6D-1452-4D41-9949-45D32B713EFE}"/>
    <dgm:cxn modelId="{57F5801D-82CD-4BA1-A0F7-DF293953FC41}" type="presOf" srcId="{08EA76A2-2975-42C5-8405-F1FB3645E56A}" destId="{004318E2-8402-4E76-AB67-5DB1528CA078}" srcOrd="0" destOrd="0" presId="urn:microsoft.com/office/officeart/2005/8/layout/radial5"/>
    <dgm:cxn modelId="{74DFA522-253E-478C-B2EA-75F2FDE35642}" type="presOf" srcId="{954B74CD-8523-41C3-A608-A54D79F931F9}" destId="{6F9A3570-7B80-4196-9D2F-F5C3EDD8AFE8}" srcOrd="0" destOrd="0" presId="urn:microsoft.com/office/officeart/2005/8/layout/radial5"/>
    <dgm:cxn modelId="{C9B6FE29-AE3C-48CC-B80A-0C8F589CFFFF}" type="presOf" srcId="{1DFACAEA-B6C5-4CA5-AC16-F0DCF2AE0015}" destId="{BCCF3107-0FFE-49D4-A531-944DFEB9B024}" srcOrd="0" destOrd="0" presId="urn:microsoft.com/office/officeart/2005/8/layout/radial5"/>
    <dgm:cxn modelId="{3990C53A-6A6A-43FA-A0B5-64C478B84644}" type="presOf" srcId="{864F2473-788D-44CC-BC93-43B7C17EFC88}" destId="{854FE63B-EF80-4B2E-8D07-D860F194CD83}" srcOrd="0" destOrd="0" presId="urn:microsoft.com/office/officeart/2005/8/layout/radial5"/>
    <dgm:cxn modelId="{FF04F93B-5C47-416C-B0CA-F4F10C7945A9}" type="presOf" srcId="{7E30FF2E-9235-4C9C-B6EA-ADF2CD613FC4}" destId="{7A276C80-8FE9-4CC3-B4E4-BFCFC122919A}" srcOrd="0" destOrd="0" presId="urn:microsoft.com/office/officeart/2005/8/layout/radial5"/>
    <dgm:cxn modelId="{F3FB2F63-791D-4A68-8B0C-02D60A8EA4AF}" srcId="{19DEA1BB-9EBF-4D3D-9DD3-DA04D1BAAF79}" destId="{AABA37D6-CD93-4767-9FE5-A5DA53E3A62D}" srcOrd="4" destOrd="0" parTransId="{1DFACAEA-B6C5-4CA5-AC16-F0DCF2AE0015}" sibTransId="{A544D9C1-C19E-45D4-BF37-7F55E82EF812}"/>
    <dgm:cxn modelId="{37C2F24A-EEB1-48DD-84F0-AA4DFC40818E}" type="presOf" srcId="{AABA37D6-CD93-4767-9FE5-A5DA53E3A62D}" destId="{CAD68007-1C31-41C2-BA8A-C32158C5F91F}" srcOrd="0" destOrd="0" presId="urn:microsoft.com/office/officeart/2005/8/layout/radial5"/>
    <dgm:cxn modelId="{25C6BB6B-0AFC-4719-92E9-A75C13613D5C}" srcId="{19DEA1BB-9EBF-4D3D-9DD3-DA04D1BAAF79}" destId="{864F2473-788D-44CC-BC93-43B7C17EFC88}" srcOrd="3" destOrd="0" parTransId="{08EA76A2-2975-42C5-8405-F1FB3645E56A}" sibTransId="{202F26F9-AD16-463B-A695-FD8A195D2F35}"/>
    <dgm:cxn modelId="{ADCF8D51-896C-453B-9EE5-E6765F5AC7D1}" type="presOf" srcId="{19DEA1BB-9EBF-4D3D-9DD3-DA04D1BAAF79}" destId="{0DAA796F-A56A-43E7-90EE-7F5EA8BFFC6D}" srcOrd="0" destOrd="0" presId="urn:microsoft.com/office/officeart/2005/8/layout/radial5"/>
    <dgm:cxn modelId="{1D3BB173-6024-44E4-B3BB-4E968602C60B}" srcId="{19DEA1BB-9EBF-4D3D-9DD3-DA04D1BAAF79}" destId="{954B74CD-8523-41C3-A608-A54D79F931F9}" srcOrd="0" destOrd="0" parTransId="{DDDCE5A3-56E9-4697-83EC-3D9B074DDE98}" sibTransId="{59E3F4E7-31D9-4B9D-ABE3-2FD28F3939B9}"/>
    <dgm:cxn modelId="{869AE879-DAE2-4C8A-BBEA-3AA0DEAEC621}" type="presOf" srcId="{5C34B24E-1A05-421F-99DA-17BAB84F749A}" destId="{D1903A15-CA5B-4A44-A4AA-DA41B54EE6F2}" srcOrd="1" destOrd="0" presId="urn:microsoft.com/office/officeart/2005/8/layout/radial5"/>
    <dgm:cxn modelId="{E9D95E7D-11A9-437E-B7DD-632EDC930C37}" srcId="{19DEA1BB-9EBF-4D3D-9DD3-DA04D1BAAF79}" destId="{EA2EBD78-92C4-42FD-8863-07B105F4178D}" srcOrd="1" destOrd="0" parTransId="{5C34B24E-1A05-421F-99DA-17BAB84F749A}" sibTransId="{48FF37B1-4D31-4B0B-826D-632C7C47F77B}"/>
    <dgm:cxn modelId="{A1AFB17E-8EC3-4E8F-9A92-05A9DBFA20B1}" type="presOf" srcId="{DDDCE5A3-56E9-4697-83EC-3D9B074DDE98}" destId="{6E224E4A-1901-4258-9555-80CDF1C7E362}" srcOrd="0" destOrd="0" presId="urn:microsoft.com/office/officeart/2005/8/layout/radial5"/>
    <dgm:cxn modelId="{F2162D8A-AEDC-4145-B719-A4A01B420712}" type="presOf" srcId="{5C34B24E-1A05-421F-99DA-17BAB84F749A}" destId="{118C3124-883E-47BE-A93C-0CD2B1272025}" srcOrd="0" destOrd="0" presId="urn:microsoft.com/office/officeart/2005/8/layout/radial5"/>
    <dgm:cxn modelId="{EE34608D-15CD-4C5D-A26C-CE8906C06347}" srcId="{19DEA1BB-9EBF-4D3D-9DD3-DA04D1BAAF79}" destId="{F12EF7F1-7EDB-4615-9A58-46743532F5C8}" srcOrd="2" destOrd="0" parTransId="{3F51CB84-3552-4482-A062-21111A6A854C}" sibTransId="{AC481EA7-D6B5-4CE1-8D3C-177BC18CAD89}"/>
    <dgm:cxn modelId="{5F0E4DCB-D971-4699-925D-75501995BFE3}" type="presOf" srcId="{3F51CB84-3552-4482-A062-21111A6A854C}" destId="{A54C881E-E1FE-4CD8-A44A-21785148EF05}" srcOrd="0" destOrd="0" presId="urn:microsoft.com/office/officeart/2005/8/layout/radial5"/>
    <dgm:cxn modelId="{BABFA2E0-5055-4A98-8C0B-EB63258A76D1}" type="presOf" srcId="{08EA76A2-2975-42C5-8405-F1FB3645E56A}" destId="{277EABE7-0AF2-4362-990A-910A0D8DEABA}" srcOrd="1" destOrd="0" presId="urn:microsoft.com/office/officeart/2005/8/layout/radial5"/>
    <dgm:cxn modelId="{85E8DDF3-65B0-4BF6-AA8E-577B6BA015BC}" srcId="{7E30FF2E-9235-4C9C-B6EA-ADF2CD613FC4}" destId="{19DEA1BB-9EBF-4D3D-9DD3-DA04D1BAAF79}" srcOrd="0" destOrd="0" parTransId="{31C1B45B-1E3B-4640-99DE-6DF14742A5DA}" sibTransId="{65861DF7-1B97-48D9-9E35-EC65F61A6AEA}"/>
    <dgm:cxn modelId="{3E593AF8-A5B0-4313-ACEB-82CEF970EEE0}" type="presOf" srcId="{EA2EBD78-92C4-42FD-8863-07B105F4178D}" destId="{F66497C2-3626-46E3-83AB-39865FA216F6}" srcOrd="0" destOrd="0" presId="urn:microsoft.com/office/officeart/2005/8/layout/radial5"/>
    <dgm:cxn modelId="{218750F8-C86A-4A6E-BB5A-CA226BE4EE87}" type="presOf" srcId="{DDDCE5A3-56E9-4697-83EC-3D9B074DDE98}" destId="{7103A06D-E5F1-4D9B-A1AC-9A9435DF3155}" srcOrd="1" destOrd="0" presId="urn:microsoft.com/office/officeart/2005/8/layout/radial5"/>
    <dgm:cxn modelId="{81466BD4-40F4-4CA0-8C9C-BD380BDA69DA}" type="presParOf" srcId="{7A276C80-8FE9-4CC3-B4E4-BFCFC122919A}" destId="{0DAA796F-A56A-43E7-90EE-7F5EA8BFFC6D}" srcOrd="0" destOrd="0" presId="urn:microsoft.com/office/officeart/2005/8/layout/radial5"/>
    <dgm:cxn modelId="{810E6054-293E-4268-BEB0-DD8DBF9AE9D0}" type="presParOf" srcId="{7A276C80-8FE9-4CC3-B4E4-BFCFC122919A}" destId="{6E224E4A-1901-4258-9555-80CDF1C7E362}" srcOrd="1" destOrd="0" presId="urn:microsoft.com/office/officeart/2005/8/layout/radial5"/>
    <dgm:cxn modelId="{55673F10-12FF-488E-9FDE-30BD3C33CDA7}" type="presParOf" srcId="{6E224E4A-1901-4258-9555-80CDF1C7E362}" destId="{7103A06D-E5F1-4D9B-A1AC-9A9435DF3155}" srcOrd="0" destOrd="0" presId="urn:microsoft.com/office/officeart/2005/8/layout/radial5"/>
    <dgm:cxn modelId="{A599164D-8E16-4288-B817-356A5D2B8309}" type="presParOf" srcId="{7A276C80-8FE9-4CC3-B4E4-BFCFC122919A}" destId="{6F9A3570-7B80-4196-9D2F-F5C3EDD8AFE8}" srcOrd="2" destOrd="0" presId="urn:microsoft.com/office/officeart/2005/8/layout/radial5"/>
    <dgm:cxn modelId="{47D1D8B0-4204-4E00-A7A7-7BAAC487B46B}" type="presParOf" srcId="{7A276C80-8FE9-4CC3-B4E4-BFCFC122919A}" destId="{118C3124-883E-47BE-A93C-0CD2B1272025}" srcOrd="3" destOrd="0" presId="urn:microsoft.com/office/officeart/2005/8/layout/radial5"/>
    <dgm:cxn modelId="{61E7615F-C58A-41A3-ACCE-7CE9D846FDE9}" type="presParOf" srcId="{118C3124-883E-47BE-A93C-0CD2B1272025}" destId="{D1903A15-CA5B-4A44-A4AA-DA41B54EE6F2}" srcOrd="0" destOrd="0" presId="urn:microsoft.com/office/officeart/2005/8/layout/radial5"/>
    <dgm:cxn modelId="{77734A1E-22D2-49FE-93AA-6663AAA0E523}" type="presParOf" srcId="{7A276C80-8FE9-4CC3-B4E4-BFCFC122919A}" destId="{F66497C2-3626-46E3-83AB-39865FA216F6}" srcOrd="4" destOrd="0" presId="urn:microsoft.com/office/officeart/2005/8/layout/radial5"/>
    <dgm:cxn modelId="{862D86AC-3A64-4A21-87E9-2E2A8EF07FDC}" type="presParOf" srcId="{7A276C80-8FE9-4CC3-B4E4-BFCFC122919A}" destId="{A54C881E-E1FE-4CD8-A44A-21785148EF05}" srcOrd="5" destOrd="0" presId="urn:microsoft.com/office/officeart/2005/8/layout/radial5"/>
    <dgm:cxn modelId="{6E47A7C4-C7BA-46E6-B5F9-75A4E77D4638}" type="presParOf" srcId="{A54C881E-E1FE-4CD8-A44A-21785148EF05}" destId="{90A93DB8-3B19-4BB8-9F0F-77D7A1046FB1}" srcOrd="0" destOrd="0" presId="urn:microsoft.com/office/officeart/2005/8/layout/radial5"/>
    <dgm:cxn modelId="{696AFC70-1070-45DE-8DCA-5FACAD226D6F}" type="presParOf" srcId="{7A276C80-8FE9-4CC3-B4E4-BFCFC122919A}" destId="{8BEF0345-621B-4187-968B-FC0A18340AE2}" srcOrd="6" destOrd="0" presId="urn:microsoft.com/office/officeart/2005/8/layout/radial5"/>
    <dgm:cxn modelId="{E5138386-911F-4731-A425-5CFBEF4BF5E3}" type="presParOf" srcId="{7A276C80-8FE9-4CC3-B4E4-BFCFC122919A}" destId="{004318E2-8402-4E76-AB67-5DB1528CA078}" srcOrd="7" destOrd="0" presId="urn:microsoft.com/office/officeart/2005/8/layout/radial5"/>
    <dgm:cxn modelId="{E4B4AA5F-6C6E-43CF-BDCE-183509C15A5A}" type="presParOf" srcId="{004318E2-8402-4E76-AB67-5DB1528CA078}" destId="{277EABE7-0AF2-4362-990A-910A0D8DEABA}" srcOrd="0" destOrd="0" presId="urn:microsoft.com/office/officeart/2005/8/layout/radial5"/>
    <dgm:cxn modelId="{912EBB9B-DDB8-4613-8B20-34B1B8642134}" type="presParOf" srcId="{7A276C80-8FE9-4CC3-B4E4-BFCFC122919A}" destId="{854FE63B-EF80-4B2E-8D07-D860F194CD83}" srcOrd="8" destOrd="0" presId="urn:microsoft.com/office/officeart/2005/8/layout/radial5"/>
    <dgm:cxn modelId="{F0CF6B39-A18E-4DB7-8EA2-475778CCEADB}" type="presParOf" srcId="{7A276C80-8FE9-4CC3-B4E4-BFCFC122919A}" destId="{BCCF3107-0FFE-49D4-A531-944DFEB9B024}" srcOrd="9" destOrd="0" presId="urn:microsoft.com/office/officeart/2005/8/layout/radial5"/>
    <dgm:cxn modelId="{32AA9A5E-93B2-4C4E-B928-B6C7C8A855B6}" type="presParOf" srcId="{BCCF3107-0FFE-49D4-A531-944DFEB9B024}" destId="{897AFAD1-8DF2-4632-A35E-3F24DA2BB319}" srcOrd="0" destOrd="0" presId="urn:microsoft.com/office/officeart/2005/8/layout/radial5"/>
    <dgm:cxn modelId="{4287BF2E-E41B-4C1E-B008-10409D8806BB}" type="presParOf" srcId="{7A276C80-8FE9-4CC3-B4E4-BFCFC122919A}" destId="{CAD68007-1C31-41C2-BA8A-C32158C5F91F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F65D71-879D-46E4-A4F1-D2C8071A098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824E564-BC88-4FCD-A106-34BE784A24CB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Sensor </a:t>
          </a:r>
          <a:r>
            <a:rPr lang="it-IT" dirty="0" err="1"/>
            <a:t>Name</a:t>
          </a:r>
          <a:endParaRPr lang="it-IT" dirty="0"/>
        </a:p>
      </dgm:t>
    </dgm:pt>
    <dgm:pt modelId="{B28755B5-1BC6-4D43-945D-8C8133733FF8}" type="parTrans" cxnId="{C36AA7A5-6B99-4F58-8AE6-8940C96B01C1}">
      <dgm:prSet/>
      <dgm:spPr/>
      <dgm:t>
        <a:bodyPr/>
        <a:lstStyle/>
        <a:p>
          <a:endParaRPr lang="it-IT"/>
        </a:p>
      </dgm:t>
    </dgm:pt>
    <dgm:pt modelId="{0DBF154A-2D3A-4DDA-B96D-F58C107F7379}" type="sibTrans" cxnId="{C36AA7A5-6B99-4F58-8AE6-8940C96B01C1}">
      <dgm:prSet/>
      <dgm:spPr/>
      <dgm:t>
        <a:bodyPr/>
        <a:lstStyle/>
        <a:p>
          <a:endParaRPr lang="it-IT"/>
        </a:p>
      </dgm:t>
    </dgm:pt>
    <dgm:pt modelId="{5340DC20-D00F-4292-A0D4-A49EE4D5E3E3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Sensor </a:t>
          </a:r>
          <a:r>
            <a:rPr lang="it-IT" dirty="0" err="1"/>
            <a:t>type</a:t>
          </a:r>
          <a:r>
            <a:rPr lang="it-IT" dirty="0"/>
            <a:t>	</a:t>
          </a:r>
        </a:p>
      </dgm:t>
    </dgm:pt>
    <dgm:pt modelId="{C15B61A2-E0EA-4963-81F3-5CBC5EB97FAE}" type="parTrans" cxnId="{392A26D6-DAD6-4DA1-93B8-E5E7B7C42242}">
      <dgm:prSet/>
      <dgm:spPr/>
      <dgm:t>
        <a:bodyPr/>
        <a:lstStyle/>
        <a:p>
          <a:endParaRPr lang="it-IT"/>
        </a:p>
      </dgm:t>
    </dgm:pt>
    <dgm:pt modelId="{FC28DC54-9A0B-46F1-B637-DB02D011F3E9}" type="sibTrans" cxnId="{392A26D6-DAD6-4DA1-93B8-E5E7B7C42242}">
      <dgm:prSet/>
      <dgm:spPr/>
      <dgm:t>
        <a:bodyPr/>
        <a:lstStyle/>
        <a:p>
          <a:endParaRPr lang="it-IT"/>
        </a:p>
      </dgm:t>
    </dgm:pt>
    <dgm:pt modelId="{911966E9-E355-4630-BF28-C68C712770F7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 err="1"/>
            <a:t>Univocal</a:t>
          </a:r>
          <a:r>
            <a:rPr lang="it-IT" dirty="0"/>
            <a:t> Id </a:t>
          </a:r>
        </a:p>
      </dgm:t>
    </dgm:pt>
    <dgm:pt modelId="{64832EE0-EAA8-408C-9C6D-4F3E6DDDD37F}" type="parTrans" cxnId="{CF5D5C0A-53F3-4E93-B0F6-25991FCDD1EA}">
      <dgm:prSet/>
      <dgm:spPr/>
      <dgm:t>
        <a:bodyPr/>
        <a:lstStyle/>
        <a:p>
          <a:endParaRPr lang="it-IT"/>
        </a:p>
      </dgm:t>
    </dgm:pt>
    <dgm:pt modelId="{D44CD470-8903-473D-A378-24F68AB0C4EB}" type="sibTrans" cxnId="{CF5D5C0A-53F3-4E93-B0F6-25991FCDD1EA}">
      <dgm:prSet/>
      <dgm:spPr/>
      <dgm:t>
        <a:bodyPr/>
        <a:lstStyle/>
        <a:p>
          <a:endParaRPr lang="it-IT"/>
        </a:p>
      </dgm:t>
    </dgm:pt>
    <dgm:pt modelId="{77EEE0A9-B200-42AC-B1A5-6651629A0A78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 err="1"/>
            <a:t>Timestamp</a:t>
          </a:r>
          <a:endParaRPr lang="it-IT" dirty="0"/>
        </a:p>
      </dgm:t>
    </dgm:pt>
    <dgm:pt modelId="{92510E78-645D-4313-814F-D293F5EFE9B5}" type="parTrans" cxnId="{70746466-EB91-4E34-BAA1-1CEFABFDE29F}">
      <dgm:prSet/>
      <dgm:spPr/>
      <dgm:t>
        <a:bodyPr/>
        <a:lstStyle/>
        <a:p>
          <a:endParaRPr lang="it-IT"/>
        </a:p>
      </dgm:t>
    </dgm:pt>
    <dgm:pt modelId="{4570930D-FD19-4942-A2F9-A6378959F260}" type="sibTrans" cxnId="{70746466-EB91-4E34-BAA1-1CEFABFDE29F}">
      <dgm:prSet/>
      <dgm:spPr/>
      <dgm:t>
        <a:bodyPr/>
        <a:lstStyle/>
        <a:p>
          <a:endParaRPr lang="it-IT"/>
        </a:p>
      </dgm:t>
    </dgm:pt>
    <dgm:pt modelId="{768278DA-D977-4278-9AE6-67A4887CADF1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 err="1"/>
            <a:t>Measure</a:t>
          </a:r>
          <a:r>
            <a:rPr lang="it-IT" dirty="0"/>
            <a:t> time</a:t>
          </a:r>
        </a:p>
      </dgm:t>
    </dgm:pt>
    <dgm:pt modelId="{6BA7ABF5-88DF-4F45-91FD-73894EB545C1}" type="parTrans" cxnId="{28007F94-8051-4D6A-9140-61657C99DB31}">
      <dgm:prSet/>
      <dgm:spPr/>
      <dgm:t>
        <a:bodyPr/>
        <a:lstStyle/>
        <a:p>
          <a:endParaRPr lang="it-IT"/>
        </a:p>
      </dgm:t>
    </dgm:pt>
    <dgm:pt modelId="{20C99BCC-FA82-43EB-845D-67028AB5E767}" type="sibTrans" cxnId="{28007F94-8051-4D6A-9140-61657C99DB31}">
      <dgm:prSet/>
      <dgm:spPr/>
      <dgm:t>
        <a:bodyPr/>
        <a:lstStyle/>
        <a:p>
          <a:endParaRPr lang="it-IT"/>
        </a:p>
      </dgm:t>
    </dgm:pt>
    <dgm:pt modelId="{5DDD0871-25C8-4A66-B3CC-57DD095CB10C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Value</a:t>
          </a:r>
        </a:p>
      </dgm:t>
    </dgm:pt>
    <dgm:pt modelId="{0CFCB57B-E5AD-420E-B4AB-4720F54D6C34}" type="parTrans" cxnId="{E3FB2F15-DD1D-49AD-8D11-03FA70504C24}">
      <dgm:prSet/>
      <dgm:spPr/>
      <dgm:t>
        <a:bodyPr/>
        <a:lstStyle/>
        <a:p>
          <a:endParaRPr lang="it-IT"/>
        </a:p>
      </dgm:t>
    </dgm:pt>
    <dgm:pt modelId="{595F6CA9-79AA-4D1A-BBB7-73050F484D4D}" type="sibTrans" cxnId="{E3FB2F15-DD1D-49AD-8D11-03FA70504C24}">
      <dgm:prSet/>
      <dgm:spPr/>
      <dgm:t>
        <a:bodyPr/>
        <a:lstStyle/>
        <a:p>
          <a:endParaRPr lang="it-IT"/>
        </a:p>
      </dgm:t>
    </dgm:pt>
    <dgm:pt modelId="{E30BA741-20EB-4FB5-A37A-3F2F33FE0050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Number</a:t>
          </a:r>
          <a:endParaRPr lang="it-IT" dirty="0"/>
        </a:p>
      </dgm:t>
    </dgm:pt>
    <dgm:pt modelId="{33A99BFD-13C2-48D7-950C-3470AF7CE16C}" type="parTrans" cxnId="{19E28AD5-883A-428B-B57A-A332AED1FAD2}">
      <dgm:prSet/>
      <dgm:spPr/>
      <dgm:t>
        <a:bodyPr/>
        <a:lstStyle/>
        <a:p>
          <a:endParaRPr lang="it-IT"/>
        </a:p>
      </dgm:t>
    </dgm:pt>
    <dgm:pt modelId="{26DBA5F0-2FB2-41E1-AF1A-F489C4C744A4}" type="sibTrans" cxnId="{19E28AD5-883A-428B-B57A-A332AED1FAD2}">
      <dgm:prSet/>
      <dgm:spPr/>
      <dgm:t>
        <a:bodyPr/>
        <a:lstStyle/>
        <a:p>
          <a:endParaRPr lang="it-IT"/>
        </a:p>
      </dgm:t>
    </dgm:pt>
    <dgm:pt modelId="{2BC513A2-54D1-43A5-A5A3-DA1F5ED8B2B1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 err="1"/>
            <a:t>Measure</a:t>
          </a:r>
          <a:r>
            <a:rPr lang="it-IT" dirty="0"/>
            <a:t> </a:t>
          </a:r>
          <a:r>
            <a:rPr lang="it-IT" dirty="0" err="1"/>
            <a:t>value</a:t>
          </a:r>
          <a:endParaRPr lang="it-IT" dirty="0"/>
        </a:p>
      </dgm:t>
    </dgm:pt>
    <dgm:pt modelId="{A1F9EDDA-7E13-4535-9C1B-14CE3FCC374F}" type="parTrans" cxnId="{1263470F-F7DA-4D00-B1ED-EC94DBE2B72B}">
      <dgm:prSet/>
      <dgm:spPr/>
      <dgm:t>
        <a:bodyPr/>
        <a:lstStyle/>
        <a:p>
          <a:endParaRPr lang="it-IT"/>
        </a:p>
      </dgm:t>
    </dgm:pt>
    <dgm:pt modelId="{CCD230AB-192B-44E0-86B4-03AC0C2973D2}" type="sibTrans" cxnId="{1263470F-F7DA-4D00-B1ED-EC94DBE2B72B}">
      <dgm:prSet/>
      <dgm:spPr/>
      <dgm:t>
        <a:bodyPr/>
        <a:lstStyle/>
        <a:p>
          <a:endParaRPr lang="it-IT"/>
        </a:p>
      </dgm:t>
    </dgm:pt>
    <dgm:pt modelId="{695D0276-DA98-4A60-A4C1-EEB13C16DFAB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In </a:t>
          </a:r>
          <a:r>
            <a:rPr lang="it-IT" dirty="0" err="1"/>
            <a:t>order</a:t>
          </a:r>
          <a:r>
            <a:rPr lang="it-IT" dirty="0"/>
            <a:t> to delete </a:t>
          </a:r>
          <a:r>
            <a:rPr lang="it-IT" dirty="0" err="1"/>
            <a:t>sended</a:t>
          </a:r>
          <a:r>
            <a:rPr lang="it-IT" dirty="0"/>
            <a:t> </a:t>
          </a:r>
          <a:r>
            <a:rPr lang="it-IT" dirty="0" err="1"/>
            <a:t>packet</a:t>
          </a:r>
          <a:endParaRPr lang="it-IT" dirty="0"/>
        </a:p>
      </dgm:t>
    </dgm:pt>
    <dgm:pt modelId="{4C0E0BAA-6EF9-4DD9-98FE-BACA21F29B2A}" type="parTrans" cxnId="{5228D458-B58B-4599-AA8E-2F696AF89DF9}">
      <dgm:prSet/>
      <dgm:spPr/>
      <dgm:t>
        <a:bodyPr/>
        <a:lstStyle/>
        <a:p>
          <a:endParaRPr lang="it-IT"/>
        </a:p>
      </dgm:t>
    </dgm:pt>
    <dgm:pt modelId="{E545C23B-2F6F-4D3E-97D2-600F3A8FEE8D}" type="sibTrans" cxnId="{5228D458-B58B-4599-AA8E-2F696AF89DF9}">
      <dgm:prSet/>
      <dgm:spPr/>
      <dgm:t>
        <a:bodyPr/>
        <a:lstStyle/>
        <a:p>
          <a:endParaRPr lang="it-IT"/>
        </a:p>
      </dgm:t>
    </dgm:pt>
    <dgm:pt modelId="{E9478AD8-1F12-43E3-82F9-C6503E341559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Sensor Id</a:t>
          </a:r>
        </a:p>
      </dgm:t>
    </dgm:pt>
    <dgm:pt modelId="{FF740396-CE52-4D1E-902E-3ABB1CFF89EB}" type="sibTrans" cxnId="{6353FDC7-4D5D-47CD-A277-3046411C9B4E}">
      <dgm:prSet/>
      <dgm:spPr/>
      <dgm:t>
        <a:bodyPr/>
        <a:lstStyle/>
        <a:p>
          <a:endParaRPr lang="it-IT"/>
        </a:p>
      </dgm:t>
    </dgm:pt>
    <dgm:pt modelId="{85274699-2E5B-4EE3-BF64-929866C1594E}" type="parTrans" cxnId="{6353FDC7-4D5D-47CD-A277-3046411C9B4E}">
      <dgm:prSet/>
      <dgm:spPr/>
      <dgm:t>
        <a:bodyPr/>
        <a:lstStyle/>
        <a:p>
          <a:endParaRPr lang="it-IT"/>
        </a:p>
      </dgm:t>
    </dgm:pt>
    <dgm:pt modelId="{F7993DFE-16C6-4662-BE72-2B51A59B4716}" type="pres">
      <dgm:prSet presAssocID="{42F65D71-879D-46E4-A4F1-D2C8071A0985}" presName="Name0" presStyleCnt="0">
        <dgm:presLayoutVars>
          <dgm:dir/>
          <dgm:animLvl val="lvl"/>
          <dgm:resizeHandles val="exact"/>
        </dgm:presLayoutVars>
      </dgm:prSet>
      <dgm:spPr/>
    </dgm:pt>
    <dgm:pt modelId="{F147AC84-1948-4001-A435-CEA529A600F0}" type="pres">
      <dgm:prSet presAssocID="{5824E564-BC88-4FCD-A106-34BE784A24CB}" presName="composite" presStyleCnt="0"/>
      <dgm:spPr/>
    </dgm:pt>
    <dgm:pt modelId="{1AB13A7D-DD3B-4E74-9616-263A50C085A4}" type="pres">
      <dgm:prSet presAssocID="{5824E564-BC88-4FCD-A106-34BE784A24CB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C4EC328F-242D-45C6-9EC4-86E92E2404C5}" type="pres">
      <dgm:prSet presAssocID="{5824E564-BC88-4FCD-A106-34BE784A24CB}" presName="desTx" presStyleLbl="alignAccFollowNode1" presStyleIdx="0" presStyleCnt="5" custLinFactNeighborX="-805" custLinFactNeighborY="1419">
        <dgm:presLayoutVars>
          <dgm:bulletEnabled val="1"/>
        </dgm:presLayoutVars>
      </dgm:prSet>
      <dgm:spPr/>
    </dgm:pt>
    <dgm:pt modelId="{4F6B30CB-A9A7-41A1-81B6-794EB5DEDF52}" type="pres">
      <dgm:prSet presAssocID="{0DBF154A-2D3A-4DDA-B96D-F58C107F7379}" presName="space" presStyleCnt="0"/>
      <dgm:spPr/>
    </dgm:pt>
    <dgm:pt modelId="{D6685ADD-6D4D-4200-9531-2E3F6B9A9166}" type="pres">
      <dgm:prSet presAssocID="{E9478AD8-1F12-43E3-82F9-C6503E341559}" presName="composite" presStyleCnt="0"/>
      <dgm:spPr/>
    </dgm:pt>
    <dgm:pt modelId="{E9FE4A4D-C742-475B-B9A4-BB8CFB622C19}" type="pres">
      <dgm:prSet presAssocID="{E9478AD8-1F12-43E3-82F9-C6503E341559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018ACA94-7263-4CA8-91E5-2825E33087AA}" type="pres">
      <dgm:prSet presAssocID="{E9478AD8-1F12-43E3-82F9-C6503E341559}" presName="desTx" presStyleLbl="alignAccFollowNode1" presStyleIdx="1" presStyleCnt="5">
        <dgm:presLayoutVars>
          <dgm:bulletEnabled val="1"/>
        </dgm:presLayoutVars>
      </dgm:prSet>
      <dgm:spPr/>
    </dgm:pt>
    <dgm:pt modelId="{747DE1E0-7EDD-4971-8C2B-E61ECB9EDC50}" type="pres">
      <dgm:prSet presAssocID="{FF740396-CE52-4D1E-902E-3ABB1CFF89EB}" presName="space" presStyleCnt="0"/>
      <dgm:spPr/>
    </dgm:pt>
    <dgm:pt modelId="{2C10AE4C-25A7-4AF2-BF62-F7B066491CA2}" type="pres">
      <dgm:prSet presAssocID="{77EEE0A9-B200-42AC-B1A5-6651629A0A78}" presName="composite" presStyleCnt="0"/>
      <dgm:spPr/>
    </dgm:pt>
    <dgm:pt modelId="{89828B2E-2E44-48F5-BF15-35BEB587717D}" type="pres">
      <dgm:prSet presAssocID="{77EEE0A9-B200-42AC-B1A5-6651629A0A7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7E1CACC-37C4-4A80-85B5-48790D839B76}" type="pres">
      <dgm:prSet presAssocID="{77EEE0A9-B200-42AC-B1A5-6651629A0A78}" presName="desTx" presStyleLbl="alignAccFollowNode1" presStyleIdx="2" presStyleCnt="5">
        <dgm:presLayoutVars>
          <dgm:bulletEnabled val="1"/>
        </dgm:presLayoutVars>
      </dgm:prSet>
      <dgm:spPr/>
    </dgm:pt>
    <dgm:pt modelId="{F2F85C4D-0A9B-4AD0-8716-EACE90672FEA}" type="pres">
      <dgm:prSet presAssocID="{4570930D-FD19-4942-A2F9-A6378959F260}" presName="space" presStyleCnt="0"/>
      <dgm:spPr/>
    </dgm:pt>
    <dgm:pt modelId="{D55D2CAF-8681-4491-9EE6-23B943388765}" type="pres">
      <dgm:prSet presAssocID="{5DDD0871-25C8-4A66-B3CC-57DD095CB10C}" presName="composite" presStyleCnt="0"/>
      <dgm:spPr/>
    </dgm:pt>
    <dgm:pt modelId="{104215FB-9FA0-4EDF-A202-63C198B517C5}" type="pres">
      <dgm:prSet presAssocID="{5DDD0871-25C8-4A66-B3CC-57DD095CB10C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86B1FAC-7771-42EF-8F97-9CDCDA3837F9}" type="pres">
      <dgm:prSet presAssocID="{5DDD0871-25C8-4A66-B3CC-57DD095CB10C}" presName="desTx" presStyleLbl="alignAccFollowNode1" presStyleIdx="3" presStyleCnt="5">
        <dgm:presLayoutVars>
          <dgm:bulletEnabled val="1"/>
        </dgm:presLayoutVars>
      </dgm:prSet>
      <dgm:spPr/>
    </dgm:pt>
    <dgm:pt modelId="{A1B89652-45AB-4F35-9B6C-607FC21FB82B}" type="pres">
      <dgm:prSet presAssocID="{595F6CA9-79AA-4D1A-BBB7-73050F484D4D}" presName="space" presStyleCnt="0"/>
      <dgm:spPr/>
    </dgm:pt>
    <dgm:pt modelId="{F7E76AC3-403A-46A2-B01D-D06BB0881548}" type="pres">
      <dgm:prSet presAssocID="{E30BA741-20EB-4FB5-A37A-3F2F33FE0050}" presName="composite" presStyleCnt="0"/>
      <dgm:spPr/>
    </dgm:pt>
    <dgm:pt modelId="{D66F98D5-63D8-4E2B-A16E-4489ECE5403D}" type="pres">
      <dgm:prSet presAssocID="{E30BA741-20EB-4FB5-A37A-3F2F33FE005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E87AD17-C82F-4DA3-9655-62574FB9D06C}" type="pres">
      <dgm:prSet presAssocID="{E30BA741-20EB-4FB5-A37A-3F2F33FE005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CF5D5C0A-53F3-4E93-B0F6-25991FCDD1EA}" srcId="{E9478AD8-1F12-43E3-82F9-C6503E341559}" destId="{911966E9-E355-4630-BF28-C68C712770F7}" srcOrd="0" destOrd="0" parTransId="{64832EE0-EAA8-408C-9C6D-4F3E6DDDD37F}" sibTransId="{D44CD470-8903-473D-A378-24F68AB0C4EB}"/>
    <dgm:cxn modelId="{4D80BF0D-5C14-42AD-B4FC-27B07CC41E10}" type="presOf" srcId="{77EEE0A9-B200-42AC-B1A5-6651629A0A78}" destId="{89828B2E-2E44-48F5-BF15-35BEB587717D}" srcOrd="0" destOrd="0" presId="urn:microsoft.com/office/officeart/2005/8/layout/hList1"/>
    <dgm:cxn modelId="{1263470F-F7DA-4D00-B1ED-EC94DBE2B72B}" srcId="{5DDD0871-25C8-4A66-B3CC-57DD095CB10C}" destId="{2BC513A2-54D1-43A5-A5A3-DA1F5ED8B2B1}" srcOrd="0" destOrd="0" parTransId="{A1F9EDDA-7E13-4535-9C1B-14CE3FCC374F}" sibTransId="{CCD230AB-192B-44E0-86B4-03AC0C2973D2}"/>
    <dgm:cxn modelId="{E3FB2F15-DD1D-49AD-8D11-03FA70504C24}" srcId="{42F65D71-879D-46E4-A4F1-D2C8071A0985}" destId="{5DDD0871-25C8-4A66-B3CC-57DD095CB10C}" srcOrd="3" destOrd="0" parTransId="{0CFCB57B-E5AD-420E-B4AB-4720F54D6C34}" sibTransId="{595F6CA9-79AA-4D1A-BBB7-73050F484D4D}"/>
    <dgm:cxn modelId="{6FB9AE1F-9D09-43BE-8164-40F5AC074114}" type="presOf" srcId="{E30BA741-20EB-4FB5-A37A-3F2F33FE0050}" destId="{D66F98D5-63D8-4E2B-A16E-4489ECE5403D}" srcOrd="0" destOrd="0" presId="urn:microsoft.com/office/officeart/2005/8/layout/hList1"/>
    <dgm:cxn modelId="{ECD8E82A-AC2C-4492-A160-A09C49D3DD9C}" type="presOf" srcId="{911966E9-E355-4630-BF28-C68C712770F7}" destId="{018ACA94-7263-4CA8-91E5-2825E33087AA}" srcOrd="0" destOrd="0" presId="urn:microsoft.com/office/officeart/2005/8/layout/hList1"/>
    <dgm:cxn modelId="{A60FAC33-D401-4E5C-B9A2-B98F3B6D280D}" type="presOf" srcId="{5824E564-BC88-4FCD-A106-34BE784A24CB}" destId="{1AB13A7D-DD3B-4E74-9616-263A50C085A4}" srcOrd="0" destOrd="0" presId="urn:microsoft.com/office/officeart/2005/8/layout/hList1"/>
    <dgm:cxn modelId="{231B8A34-02C6-4861-BA14-6CCB4C806B39}" type="presOf" srcId="{E9478AD8-1F12-43E3-82F9-C6503E341559}" destId="{E9FE4A4D-C742-475B-B9A4-BB8CFB622C19}" srcOrd="0" destOrd="0" presId="urn:microsoft.com/office/officeart/2005/8/layout/hList1"/>
    <dgm:cxn modelId="{B0BD9E63-F236-4336-90D8-0398FFA3C935}" type="presOf" srcId="{768278DA-D977-4278-9AE6-67A4887CADF1}" destId="{F7E1CACC-37C4-4A80-85B5-48790D839B76}" srcOrd="0" destOrd="0" presId="urn:microsoft.com/office/officeart/2005/8/layout/hList1"/>
    <dgm:cxn modelId="{70746466-EB91-4E34-BAA1-1CEFABFDE29F}" srcId="{42F65D71-879D-46E4-A4F1-D2C8071A0985}" destId="{77EEE0A9-B200-42AC-B1A5-6651629A0A78}" srcOrd="2" destOrd="0" parTransId="{92510E78-645D-4313-814F-D293F5EFE9B5}" sibTransId="{4570930D-FD19-4942-A2F9-A6378959F260}"/>
    <dgm:cxn modelId="{CCCDC177-FD61-4F4E-920E-25665FF2F37A}" type="presOf" srcId="{695D0276-DA98-4A60-A4C1-EEB13C16DFAB}" destId="{8E87AD17-C82F-4DA3-9655-62574FB9D06C}" srcOrd="0" destOrd="0" presId="urn:microsoft.com/office/officeart/2005/8/layout/hList1"/>
    <dgm:cxn modelId="{5228D458-B58B-4599-AA8E-2F696AF89DF9}" srcId="{E30BA741-20EB-4FB5-A37A-3F2F33FE0050}" destId="{695D0276-DA98-4A60-A4C1-EEB13C16DFAB}" srcOrd="0" destOrd="0" parTransId="{4C0E0BAA-6EF9-4DD9-98FE-BACA21F29B2A}" sibTransId="{E545C23B-2F6F-4D3E-97D2-600F3A8FEE8D}"/>
    <dgm:cxn modelId="{28007F94-8051-4D6A-9140-61657C99DB31}" srcId="{77EEE0A9-B200-42AC-B1A5-6651629A0A78}" destId="{768278DA-D977-4278-9AE6-67A4887CADF1}" srcOrd="0" destOrd="0" parTransId="{6BA7ABF5-88DF-4F45-91FD-73894EB545C1}" sibTransId="{20C99BCC-FA82-43EB-845D-67028AB5E767}"/>
    <dgm:cxn modelId="{F9BAF69B-592E-421C-9A1C-9D1FF215B7E1}" type="presOf" srcId="{5340DC20-D00F-4292-A0D4-A49EE4D5E3E3}" destId="{C4EC328F-242D-45C6-9EC4-86E92E2404C5}" srcOrd="0" destOrd="0" presId="urn:microsoft.com/office/officeart/2005/8/layout/hList1"/>
    <dgm:cxn modelId="{C36AA7A5-6B99-4F58-8AE6-8940C96B01C1}" srcId="{42F65D71-879D-46E4-A4F1-D2C8071A0985}" destId="{5824E564-BC88-4FCD-A106-34BE784A24CB}" srcOrd="0" destOrd="0" parTransId="{B28755B5-1BC6-4D43-945D-8C8133733FF8}" sibTransId="{0DBF154A-2D3A-4DDA-B96D-F58C107F7379}"/>
    <dgm:cxn modelId="{EB6685B4-79CE-4474-80CF-ABE5A51CA186}" type="presOf" srcId="{5DDD0871-25C8-4A66-B3CC-57DD095CB10C}" destId="{104215FB-9FA0-4EDF-A202-63C198B517C5}" srcOrd="0" destOrd="0" presId="urn:microsoft.com/office/officeart/2005/8/layout/hList1"/>
    <dgm:cxn modelId="{6353FDC7-4D5D-47CD-A277-3046411C9B4E}" srcId="{42F65D71-879D-46E4-A4F1-D2C8071A0985}" destId="{E9478AD8-1F12-43E3-82F9-C6503E341559}" srcOrd="1" destOrd="0" parTransId="{85274699-2E5B-4EE3-BF64-929866C1594E}" sibTransId="{FF740396-CE52-4D1E-902E-3ABB1CFF89EB}"/>
    <dgm:cxn modelId="{19E28AD5-883A-428B-B57A-A332AED1FAD2}" srcId="{42F65D71-879D-46E4-A4F1-D2C8071A0985}" destId="{E30BA741-20EB-4FB5-A37A-3F2F33FE0050}" srcOrd="4" destOrd="0" parTransId="{33A99BFD-13C2-48D7-950C-3470AF7CE16C}" sibTransId="{26DBA5F0-2FB2-41E1-AF1A-F489C4C744A4}"/>
    <dgm:cxn modelId="{392A26D6-DAD6-4DA1-93B8-E5E7B7C42242}" srcId="{5824E564-BC88-4FCD-A106-34BE784A24CB}" destId="{5340DC20-D00F-4292-A0D4-A49EE4D5E3E3}" srcOrd="0" destOrd="0" parTransId="{C15B61A2-E0EA-4963-81F3-5CBC5EB97FAE}" sibTransId="{FC28DC54-9A0B-46F1-B637-DB02D011F3E9}"/>
    <dgm:cxn modelId="{76E443E5-1CB7-4586-8FF4-B0D7EB137B67}" type="presOf" srcId="{2BC513A2-54D1-43A5-A5A3-DA1F5ED8B2B1}" destId="{486B1FAC-7771-42EF-8F97-9CDCDA3837F9}" srcOrd="0" destOrd="0" presId="urn:microsoft.com/office/officeart/2005/8/layout/hList1"/>
    <dgm:cxn modelId="{9D9E66FD-C70B-4060-BC32-60846C9A046B}" type="presOf" srcId="{42F65D71-879D-46E4-A4F1-D2C8071A0985}" destId="{F7993DFE-16C6-4662-BE72-2B51A59B4716}" srcOrd="0" destOrd="0" presId="urn:microsoft.com/office/officeart/2005/8/layout/hList1"/>
    <dgm:cxn modelId="{075116CC-CD42-459D-A4C1-6ED5839B79CA}" type="presParOf" srcId="{F7993DFE-16C6-4662-BE72-2B51A59B4716}" destId="{F147AC84-1948-4001-A435-CEA529A600F0}" srcOrd="0" destOrd="0" presId="urn:microsoft.com/office/officeart/2005/8/layout/hList1"/>
    <dgm:cxn modelId="{B15D71F9-B690-457F-A554-CE5913F4A8D3}" type="presParOf" srcId="{F147AC84-1948-4001-A435-CEA529A600F0}" destId="{1AB13A7D-DD3B-4E74-9616-263A50C085A4}" srcOrd="0" destOrd="0" presId="urn:microsoft.com/office/officeart/2005/8/layout/hList1"/>
    <dgm:cxn modelId="{3970691C-B849-46CA-AB60-59908104D774}" type="presParOf" srcId="{F147AC84-1948-4001-A435-CEA529A600F0}" destId="{C4EC328F-242D-45C6-9EC4-86E92E2404C5}" srcOrd="1" destOrd="0" presId="urn:microsoft.com/office/officeart/2005/8/layout/hList1"/>
    <dgm:cxn modelId="{E64C6363-6275-4A3C-B272-43B374EC2A12}" type="presParOf" srcId="{F7993DFE-16C6-4662-BE72-2B51A59B4716}" destId="{4F6B30CB-A9A7-41A1-81B6-794EB5DEDF52}" srcOrd="1" destOrd="0" presId="urn:microsoft.com/office/officeart/2005/8/layout/hList1"/>
    <dgm:cxn modelId="{7F512627-B928-4B2E-8052-8CD4774B48D4}" type="presParOf" srcId="{F7993DFE-16C6-4662-BE72-2B51A59B4716}" destId="{D6685ADD-6D4D-4200-9531-2E3F6B9A9166}" srcOrd="2" destOrd="0" presId="urn:microsoft.com/office/officeart/2005/8/layout/hList1"/>
    <dgm:cxn modelId="{ADEA3835-DBD7-47E9-A2A8-1209C5183DBE}" type="presParOf" srcId="{D6685ADD-6D4D-4200-9531-2E3F6B9A9166}" destId="{E9FE4A4D-C742-475B-B9A4-BB8CFB622C19}" srcOrd="0" destOrd="0" presId="urn:microsoft.com/office/officeart/2005/8/layout/hList1"/>
    <dgm:cxn modelId="{9B69F966-0770-4460-BF37-44F8D7F4E48C}" type="presParOf" srcId="{D6685ADD-6D4D-4200-9531-2E3F6B9A9166}" destId="{018ACA94-7263-4CA8-91E5-2825E33087AA}" srcOrd="1" destOrd="0" presId="urn:microsoft.com/office/officeart/2005/8/layout/hList1"/>
    <dgm:cxn modelId="{CF6C12F9-026F-4DEA-A71E-506543D5DE16}" type="presParOf" srcId="{F7993DFE-16C6-4662-BE72-2B51A59B4716}" destId="{747DE1E0-7EDD-4971-8C2B-E61ECB9EDC50}" srcOrd="3" destOrd="0" presId="urn:microsoft.com/office/officeart/2005/8/layout/hList1"/>
    <dgm:cxn modelId="{33672257-9DB9-451D-948E-C8852CCFFB98}" type="presParOf" srcId="{F7993DFE-16C6-4662-BE72-2B51A59B4716}" destId="{2C10AE4C-25A7-4AF2-BF62-F7B066491CA2}" srcOrd="4" destOrd="0" presId="urn:microsoft.com/office/officeart/2005/8/layout/hList1"/>
    <dgm:cxn modelId="{7E5331FD-8DF7-4242-9CC9-7584201407CF}" type="presParOf" srcId="{2C10AE4C-25A7-4AF2-BF62-F7B066491CA2}" destId="{89828B2E-2E44-48F5-BF15-35BEB587717D}" srcOrd="0" destOrd="0" presId="urn:microsoft.com/office/officeart/2005/8/layout/hList1"/>
    <dgm:cxn modelId="{1A9007F3-467C-4D5A-BB15-A42C6A69987B}" type="presParOf" srcId="{2C10AE4C-25A7-4AF2-BF62-F7B066491CA2}" destId="{F7E1CACC-37C4-4A80-85B5-48790D839B76}" srcOrd="1" destOrd="0" presId="urn:microsoft.com/office/officeart/2005/8/layout/hList1"/>
    <dgm:cxn modelId="{89123A1E-CEE4-4CA3-937D-28C697E5C7C6}" type="presParOf" srcId="{F7993DFE-16C6-4662-BE72-2B51A59B4716}" destId="{F2F85C4D-0A9B-4AD0-8716-EACE90672FEA}" srcOrd="5" destOrd="0" presId="urn:microsoft.com/office/officeart/2005/8/layout/hList1"/>
    <dgm:cxn modelId="{958AC0C4-FE73-496B-B87F-A0C5B430B0C8}" type="presParOf" srcId="{F7993DFE-16C6-4662-BE72-2B51A59B4716}" destId="{D55D2CAF-8681-4491-9EE6-23B943388765}" srcOrd="6" destOrd="0" presId="urn:microsoft.com/office/officeart/2005/8/layout/hList1"/>
    <dgm:cxn modelId="{81A9D51A-1A28-429A-B571-CB83CE3A55B3}" type="presParOf" srcId="{D55D2CAF-8681-4491-9EE6-23B943388765}" destId="{104215FB-9FA0-4EDF-A202-63C198B517C5}" srcOrd="0" destOrd="0" presId="urn:microsoft.com/office/officeart/2005/8/layout/hList1"/>
    <dgm:cxn modelId="{2F1B16E9-3F22-4D98-B684-B8CA51E3F3D1}" type="presParOf" srcId="{D55D2CAF-8681-4491-9EE6-23B943388765}" destId="{486B1FAC-7771-42EF-8F97-9CDCDA3837F9}" srcOrd="1" destOrd="0" presId="urn:microsoft.com/office/officeart/2005/8/layout/hList1"/>
    <dgm:cxn modelId="{E82150CB-388F-4469-95CB-478309B2CF21}" type="presParOf" srcId="{F7993DFE-16C6-4662-BE72-2B51A59B4716}" destId="{A1B89652-45AB-4F35-9B6C-607FC21FB82B}" srcOrd="7" destOrd="0" presId="urn:microsoft.com/office/officeart/2005/8/layout/hList1"/>
    <dgm:cxn modelId="{55A1FBC9-41A1-49AC-B05C-47554BE63636}" type="presParOf" srcId="{F7993DFE-16C6-4662-BE72-2B51A59B4716}" destId="{F7E76AC3-403A-46A2-B01D-D06BB0881548}" srcOrd="8" destOrd="0" presId="urn:microsoft.com/office/officeart/2005/8/layout/hList1"/>
    <dgm:cxn modelId="{9F297BC6-18CA-4B18-89A9-6677EAE1EDDE}" type="presParOf" srcId="{F7E76AC3-403A-46A2-B01D-D06BB0881548}" destId="{D66F98D5-63D8-4E2B-A16E-4489ECE5403D}" srcOrd="0" destOrd="0" presId="urn:microsoft.com/office/officeart/2005/8/layout/hList1"/>
    <dgm:cxn modelId="{AEF78CD4-9126-4179-BECA-7271635D9DEE}" type="presParOf" srcId="{F7E76AC3-403A-46A2-B01D-D06BB0881548}" destId="{8E87AD17-C82F-4DA3-9655-62574FB9D06C}" srcOrd="1" destOrd="0" presId="urn:microsoft.com/office/officeart/2005/8/layout/hLis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193F3-3B42-4BF3-8E1A-C31C0E65CEF1}">
      <dsp:nvSpPr>
        <dsp:cNvPr id="0" name=""/>
        <dsp:cNvSpPr/>
      </dsp:nvSpPr>
      <dsp:spPr>
        <a:xfrm>
          <a:off x="260646" y="0"/>
          <a:ext cx="1699733" cy="849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Feature</a:t>
          </a:r>
        </a:p>
      </dsp:txBody>
      <dsp:txXfrm>
        <a:off x="285538" y="24892"/>
        <a:ext cx="1649949" cy="800082"/>
      </dsp:txXfrm>
    </dsp:sp>
    <dsp:sp modelId="{891BEDEB-AFBA-4C69-9BF5-3F12BCF65B8E}">
      <dsp:nvSpPr>
        <dsp:cNvPr id="0" name=""/>
        <dsp:cNvSpPr/>
      </dsp:nvSpPr>
      <dsp:spPr>
        <a:xfrm>
          <a:off x="430620" y="849866"/>
          <a:ext cx="169973" cy="612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2907"/>
              </a:lnTo>
              <a:lnTo>
                <a:pt x="169973" y="61290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C7085-FFA5-4322-8B6F-1A41E1E5BDE4}">
      <dsp:nvSpPr>
        <dsp:cNvPr id="0" name=""/>
        <dsp:cNvSpPr/>
      </dsp:nvSpPr>
      <dsp:spPr>
        <a:xfrm>
          <a:off x="600593" y="1037840"/>
          <a:ext cx="1359786" cy="849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The </a:t>
          </a:r>
          <a:r>
            <a:rPr lang="it-IT" sz="1200" kern="1200" dirty="0" err="1"/>
            <a:t>sensors</a:t>
          </a:r>
          <a:r>
            <a:rPr lang="it-IT" sz="1200" kern="1200" dirty="0"/>
            <a:t> </a:t>
          </a:r>
          <a:r>
            <a:rPr lang="it-IT" sz="1200" kern="1200" dirty="0" err="1"/>
            <a:t>acquire</a:t>
          </a:r>
          <a:r>
            <a:rPr lang="it-IT" sz="1200" kern="1200" dirty="0"/>
            <a:t> </a:t>
          </a:r>
          <a:r>
            <a:rPr lang="it-IT" sz="1200" kern="1200" dirty="0" err="1"/>
            <a:t>measures</a:t>
          </a:r>
          <a:r>
            <a:rPr lang="it-IT" sz="1200" kern="1200" dirty="0"/>
            <a:t> and </a:t>
          </a:r>
          <a:r>
            <a:rPr lang="it-IT" sz="1200" kern="1200" dirty="0" err="1"/>
            <a:t>send</a:t>
          </a:r>
          <a:r>
            <a:rPr lang="it-IT" sz="1200" kern="1200" dirty="0"/>
            <a:t> to </a:t>
          </a:r>
          <a:r>
            <a:rPr lang="it-IT" sz="1200" kern="1200" dirty="0" err="1"/>
            <a:t>amazon’s</a:t>
          </a:r>
          <a:r>
            <a:rPr lang="it-IT" sz="1200" kern="1200" dirty="0"/>
            <a:t> cloud</a:t>
          </a:r>
        </a:p>
      </dsp:txBody>
      <dsp:txXfrm>
        <a:off x="625485" y="1062732"/>
        <a:ext cx="1310002" cy="800082"/>
      </dsp:txXfrm>
    </dsp:sp>
    <dsp:sp modelId="{8A70E079-9EAA-4A79-8568-52667F536B3B}">
      <dsp:nvSpPr>
        <dsp:cNvPr id="0" name=""/>
        <dsp:cNvSpPr/>
      </dsp:nvSpPr>
      <dsp:spPr>
        <a:xfrm>
          <a:off x="2385313" y="0"/>
          <a:ext cx="1699733" cy="849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Linkage</a:t>
          </a:r>
          <a:r>
            <a:rPr lang="it-IT" sz="2100" kern="1200" dirty="0"/>
            <a:t> &amp; Data Access</a:t>
          </a:r>
        </a:p>
      </dsp:txBody>
      <dsp:txXfrm>
        <a:off x="2410205" y="24892"/>
        <a:ext cx="1649949" cy="800082"/>
      </dsp:txXfrm>
    </dsp:sp>
    <dsp:sp modelId="{8148AB19-D551-4D5F-B9FD-26CEDEF182E9}">
      <dsp:nvSpPr>
        <dsp:cNvPr id="0" name=""/>
        <dsp:cNvSpPr/>
      </dsp:nvSpPr>
      <dsp:spPr>
        <a:xfrm>
          <a:off x="2555286" y="849866"/>
          <a:ext cx="169973" cy="612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2907"/>
              </a:lnTo>
              <a:lnTo>
                <a:pt x="169973" y="61290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4F3164-50B3-4011-B8C1-B37CDF7915CD}">
      <dsp:nvSpPr>
        <dsp:cNvPr id="0" name=""/>
        <dsp:cNvSpPr/>
      </dsp:nvSpPr>
      <dsp:spPr>
        <a:xfrm>
          <a:off x="2725260" y="1037840"/>
          <a:ext cx="1359786" cy="849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 err="1"/>
            <a:t>Wi-fi</a:t>
          </a:r>
          <a:r>
            <a:rPr lang="it-IT" sz="1200" kern="1200" dirty="0"/>
            <a:t> </a:t>
          </a:r>
          <a:r>
            <a:rPr lang="it-IT" sz="1200" kern="1200" dirty="0" err="1"/>
            <a:t>module</a:t>
          </a:r>
          <a:endParaRPr lang="it-IT" sz="1200" kern="1200" dirty="0"/>
        </a:p>
      </dsp:txBody>
      <dsp:txXfrm>
        <a:off x="2750152" y="1062732"/>
        <a:ext cx="1310002" cy="800082"/>
      </dsp:txXfrm>
    </dsp:sp>
    <dsp:sp modelId="{20E49019-707D-40A2-A2BA-CE3E918E0307}">
      <dsp:nvSpPr>
        <dsp:cNvPr id="0" name=""/>
        <dsp:cNvSpPr/>
      </dsp:nvSpPr>
      <dsp:spPr>
        <a:xfrm>
          <a:off x="2555286" y="849866"/>
          <a:ext cx="169973" cy="1675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240"/>
              </a:lnTo>
              <a:lnTo>
                <a:pt x="169973" y="167524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C2FF6-A647-49F7-B6D7-1E740E07CCEC}">
      <dsp:nvSpPr>
        <dsp:cNvPr id="0" name=""/>
        <dsp:cNvSpPr/>
      </dsp:nvSpPr>
      <dsp:spPr>
        <a:xfrm>
          <a:off x="2725260" y="2100173"/>
          <a:ext cx="1359786" cy="849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Database on SD card</a:t>
          </a:r>
        </a:p>
      </dsp:txBody>
      <dsp:txXfrm>
        <a:off x="2750152" y="2125065"/>
        <a:ext cx="1310002" cy="800082"/>
      </dsp:txXfrm>
    </dsp:sp>
    <dsp:sp modelId="{A071E6D4-CE71-4AAF-B873-D80BCB97053F}">
      <dsp:nvSpPr>
        <dsp:cNvPr id="0" name=""/>
        <dsp:cNvSpPr/>
      </dsp:nvSpPr>
      <dsp:spPr>
        <a:xfrm>
          <a:off x="4509979" y="731"/>
          <a:ext cx="1699733" cy="849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Management</a:t>
          </a:r>
        </a:p>
      </dsp:txBody>
      <dsp:txXfrm>
        <a:off x="4534871" y="25623"/>
        <a:ext cx="1649949" cy="800082"/>
      </dsp:txXfrm>
    </dsp:sp>
    <dsp:sp modelId="{71F7C377-1446-4C22-B785-330DDEB25E14}">
      <dsp:nvSpPr>
        <dsp:cNvPr id="0" name=""/>
        <dsp:cNvSpPr/>
      </dsp:nvSpPr>
      <dsp:spPr>
        <a:xfrm>
          <a:off x="4679953" y="850598"/>
          <a:ext cx="169973" cy="612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2175"/>
              </a:lnTo>
              <a:lnTo>
                <a:pt x="169973" y="61217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4AED7-1218-4A5D-920F-7BE2DA827F1A}">
      <dsp:nvSpPr>
        <dsp:cNvPr id="0" name=""/>
        <dsp:cNvSpPr/>
      </dsp:nvSpPr>
      <dsp:spPr>
        <a:xfrm>
          <a:off x="4849926" y="1037840"/>
          <a:ext cx="1359786" cy="849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Web Site</a:t>
          </a:r>
        </a:p>
      </dsp:txBody>
      <dsp:txXfrm>
        <a:off x="4874818" y="1062732"/>
        <a:ext cx="1310002" cy="800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A796F-A56A-43E7-90EE-7F5EA8BFFC6D}">
      <dsp:nvSpPr>
        <dsp:cNvPr id="0" name=""/>
        <dsp:cNvSpPr/>
      </dsp:nvSpPr>
      <dsp:spPr>
        <a:xfrm>
          <a:off x="1230130" y="1067055"/>
          <a:ext cx="774152" cy="774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FEZ </a:t>
          </a:r>
          <a:r>
            <a:rPr lang="it-IT" sz="800" kern="1200" dirty="0" err="1"/>
            <a:t>Mainboard</a:t>
          </a:r>
          <a:endParaRPr lang="it-IT" sz="800" kern="1200" dirty="0"/>
        </a:p>
      </dsp:txBody>
      <dsp:txXfrm>
        <a:off x="1343502" y="1180427"/>
        <a:ext cx="547408" cy="547408"/>
      </dsp:txXfrm>
    </dsp:sp>
    <dsp:sp modelId="{6E224E4A-1901-4258-9555-80CDF1C7E362}">
      <dsp:nvSpPr>
        <dsp:cNvPr id="0" name=""/>
        <dsp:cNvSpPr/>
      </dsp:nvSpPr>
      <dsp:spPr>
        <a:xfrm rot="16200026" flipH="1" flipV="1">
          <a:off x="1526813" y="830387"/>
          <a:ext cx="180795" cy="189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-10800000">
        <a:off x="1553932" y="841112"/>
        <a:ext cx="126557" cy="113532"/>
      </dsp:txXfrm>
    </dsp:sp>
    <dsp:sp modelId="{6F9A3570-7B80-4196-9D2F-F5C3EDD8AFE8}">
      <dsp:nvSpPr>
        <dsp:cNvPr id="0" name=""/>
        <dsp:cNvSpPr/>
      </dsp:nvSpPr>
      <dsp:spPr>
        <a:xfrm>
          <a:off x="1230138" y="0"/>
          <a:ext cx="774152" cy="774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SD Card</a:t>
          </a:r>
        </a:p>
      </dsp:txBody>
      <dsp:txXfrm>
        <a:off x="1343510" y="113372"/>
        <a:ext cx="547408" cy="547408"/>
      </dsp:txXfrm>
    </dsp:sp>
    <dsp:sp modelId="{118C3124-883E-47BE-A93C-0CD2B1272025}">
      <dsp:nvSpPr>
        <dsp:cNvPr id="0" name=""/>
        <dsp:cNvSpPr/>
      </dsp:nvSpPr>
      <dsp:spPr>
        <a:xfrm rot="9636154">
          <a:off x="2037944" y="1147411"/>
          <a:ext cx="153192" cy="263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2082598" y="1192421"/>
        <a:ext cx="107234" cy="157927"/>
      </dsp:txXfrm>
    </dsp:sp>
    <dsp:sp modelId="{F66497C2-3626-46E3-83AB-39865FA216F6}">
      <dsp:nvSpPr>
        <dsp:cNvPr id="0" name=""/>
        <dsp:cNvSpPr/>
      </dsp:nvSpPr>
      <dsp:spPr>
        <a:xfrm>
          <a:off x="2232976" y="713947"/>
          <a:ext cx="774152" cy="774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 err="1"/>
            <a:t>Moisture</a:t>
          </a:r>
          <a:endParaRPr lang="it-IT" sz="800" kern="1200" dirty="0"/>
        </a:p>
      </dsp:txBody>
      <dsp:txXfrm>
        <a:off x="2346348" y="827319"/>
        <a:ext cx="547408" cy="547408"/>
      </dsp:txXfrm>
    </dsp:sp>
    <dsp:sp modelId="{A54C881E-E1FE-4CD8-A44A-21785148EF05}">
      <dsp:nvSpPr>
        <dsp:cNvPr id="0" name=""/>
        <dsp:cNvSpPr/>
      </dsp:nvSpPr>
      <dsp:spPr>
        <a:xfrm rot="14476883">
          <a:off x="1850960" y="1757443"/>
          <a:ext cx="164482" cy="263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1887488" y="1831723"/>
        <a:ext cx="115137" cy="157927"/>
      </dsp:txXfrm>
    </dsp:sp>
    <dsp:sp modelId="{8BEF0345-621B-4187-968B-FC0A18340AE2}">
      <dsp:nvSpPr>
        <dsp:cNvPr id="0" name=""/>
        <dsp:cNvSpPr/>
      </dsp:nvSpPr>
      <dsp:spPr>
        <a:xfrm>
          <a:off x="1867592" y="1944423"/>
          <a:ext cx="774152" cy="774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 err="1"/>
            <a:t>Lightsense</a:t>
          </a:r>
          <a:endParaRPr lang="it-IT" sz="800" kern="1200" dirty="0"/>
        </a:p>
      </dsp:txBody>
      <dsp:txXfrm>
        <a:off x="1980964" y="2057795"/>
        <a:ext cx="547408" cy="547408"/>
      </dsp:txXfrm>
    </dsp:sp>
    <dsp:sp modelId="{004318E2-8402-4E76-AB67-5DB1528CA078}">
      <dsp:nvSpPr>
        <dsp:cNvPr id="0" name=""/>
        <dsp:cNvSpPr/>
      </dsp:nvSpPr>
      <dsp:spPr>
        <a:xfrm rot="7262687">
          <a:off x="1218989" y="1757441"/>
          <a:ext cx="164472" cy="263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1256383" y="1788946"/>
        <a:ext cx="115130" cy="157927"/>
      </dsp:txXfrm>
    </dsp:sp>
    <dsp:sp modelId="{854FE63B-EF80-4B2E-8D07-D860F194CD83}">
      <dsp:nvSpPr>
        <dsp:cNvPr id="0" name=""/>
        <dsp:cNvSpPr/>
      </dsp:nvSpPr>
      <dsp:spPr>
        <a:xfrm>
          <a:off x="592695" y="1944418"/>
          <a:ext cx="774152" cy="774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Wi-Fi</a:t>
          </a:r>
        </a:p>
      </dsp:txBody>
      <dsp:txXfrm>
        <a:off x="706067" y="2057790"/>
        <a:ext cx="547408" cy="547408"/>
      </dsp:txXfrm>
    </dsp:sp>
    <dsp:sp modelId="{BCCF3107-0FFE-49D4-A531-944DFEB9B024}">
      <dsp:nvSpPr>
        <dsp:cNvPr id="0" name=""/>
        <dsp:cNvSpPr/>
      </dsp:nvSpPr>
      <dsp:spPr>
        <a:xfrm rot="1241260">
          <a:off x="1023697" y="1156398"/>
          <a:ext cx="164473" cy="263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 rot="10800000">
        <a:off x="1025288" y="1200324"/>
        <a:ext cx="115131" cy="157927"/>
      </dsp:txXfrm>
    </dsp:sp>
    <dsp:sp modelId="{CAD68007-1C31-41C2-BA8A-C32158C5F91F}">
      <dsp:nvSpPr>
        <dsp:cNvPr id="0" name=""/>
        <dsp:cNvSpPr/>
      </dsp:nvSpPr>
      <dsp:spPr>
        <a:xfrm>
          <a:off x="198731" y="731924"/>
          <a:ext cx="774152" cy="774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DHT11(via </a:t>
          </a:r>
          <a:r>
            <a:rPr lang="it-IT" sz="800" kern="1200" dirty="0" err="1"/>
            <a:t>breakout</a:t>
          </a:r>
          <a:r>
            <a:rPr lang="it-IT" sz="800" kern="1200" dirty="0"/>
            <a:t>)</a:t>
          </a:r>
        </a:p>
      </dsp:txBody>
      <dsp:txXfrm>
        <a:off x="312103" y="845296"/>
        <a:ext cx="547408" cy="5474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3A7D-DD3B-4E74-9616-263A50C085A4}">
      <dsp:nvSpPr>
        <dsp:cNvPr id="0" name=""/>
        <dsp:cNvSpPr/>
      </dsp:nvSpPr>
      <dsp:spPr>
        <a:xfrm>
          <a:off x="3810" y="607543"/>
          <a:ext cx="1460499" cy="5572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Sensor </a:t>
          </a:r>
          <a:r>
            <a:rPr lang="it-IT" sz="1600" kern="1200" dirty="0" err="1"/>
            <a:t>Name</a:t>
          </a:r>
          <a:endParaRPr lang="it-IT" sz="1600" kern="1200" dirty="0"/>
        </a:p>
      </dsp:txBody>
      <dsp:txXfrm>
        <a:off x="3810" y="607543"/>
        <a:ext cx="1460499" cy="557206"/>
      </dsp:txXfrm>
    </dsp:sp>
    <dsp:sp modelId="{C4EC328F-242D-45C6-9EC4-86E92E2404C5}">
      <dsp:nvSpPr>
        <dsp:cNvPr id="0" name=""/>
        <dsp:cNvSpPr/>
      </dsp:nvSpPr>
      <dsp:spPr>
        <a:xfrm>
          <a:off x="0" y="1180019"/>
          <a:ext cx="1460499" cy="1076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Sensor </a:t>
          </a:r>
          <a:r>
            <a:rPr lang="it-IT" sz="1600" kern="1200" dirty="0" err="1"/>
            <a:t>type</a:t>
          </a:r>
          <a:r>
            <a:rPr lang="it-IT" sz="1600" kern="1200" dirty="0"/>
            <a:t>	</a:t>
          </a:r>
        </a:p>
      </dsp:txBody>
      <dsp:txXfrm>
        <a:off x="0" y="1180019"/>
        <a:ext cx="1460499" cy="1076040"/>
      </dsp:txXfrm>
    </dsp:sp>
    <dsp:sp modelId="{E9FE4A4D-C742-475B-B9A4-BB8CFB622C19}">
      <dsp:nvSpPr>
        <dsp:cNvPr id="0" name=""/>
        <dsp:cNvSpPr/>
      </dsp:nvSpPr>
      <dsp:spPr>
        <a:xfrm>
          <a:off x="1668780" y="607543"/>
          <a:ext cx="1460499" cy="5572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Sensor Id</a:t>
          </a:r>
        </a:p>
      </dsp:txBody>
      <dsp:txXfrm>
        <a:off x="1668780" y="607543"/>
        <a:ext cx="1460499" cy="557206"/>
      </dsp:txXfrm>
    </dsp:sp>
    <dsp:sp modelId="{018ACA94-7263-4CA8-91E5-2825E33087AA}">
      <dsp:nvSpPr>
        <dsp:cNvPr id="0" name=""/>
        <dsp:cNvSpPr/>
      </dsp:nvSpPr>
      <dsp:spPr>
        <a:xfrm>
          <a:off x="1668780" y="1164750"/>
          <a:ext cx="1460499" cy="1076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 err="1"/>
            <a:t>Univocal</a:t>
          </a:r>
          <a:r>
            <a:rPr lang="it-IT" sz="1600" kern="1200" dirty="0"/>
            <a:t> Id </a:t>
          </a:r>
        </a:p>
      </dsp:txBody>
      <dsp:txXfrm>
        <a:off x="1668780" y="1164750"/>
        <a:ext cx="1460499" cy="1076040"/>
      </dsp:txXfrm>
    </dsp:sp>
    <dsp:sp modelId="{89828B2E-2E44-48F5-BF15-35BEB587717D}">
      <dsp:nvSpPr>
        <dsp:cNvPr id="0" name=""/>
        <dsp:cNvSpPr/>
      </dsp:nvSpPr>
      <dsp:spPr>
        <a:xfrm>
          <a:off x="3333750" y="607543"/>
          <a:ext cx="1460499" cy="5572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Timestamp</a:t>
          </a:r>
          <a:endParaRPr lang="it-IT" sz="1600" kern="1200" dirty="0"/>
        </a:p>
      </dsp:txBody>
      <dsp:txXfrm>
        <a:off x="3333750" y="607543"/>
        <a:ext cx="1460499" cy="557206"/>
      </dsp:txXfrm>
    </dsp:sp>
    <dsp:sp modelId="{F7E1CACC-37C4-4A80-85B5-48790D839B76}">
      <dsp:nvSpPr>
        <dsp:cNvPr id="0" name=""/>
        <dsp:cNvSpPr/>
      </dsp:nvSpPr>
      <dsp:spPr>
        <a:xfrm>
          <a:off x="3333750" y="1164750"/>
          <a:ext cx="1460499" cy="1076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 err="1"/>
            <a:t>Measure</a:t>
          </a:r>
          <a:r>
            <a:rPr lang="it-IT" sz="1600" kern="1200" dirty="0"/>
            <a:t> time</a:t>
          </a:r>
        </a:p>
      </dsp:txBody>
      <dsp:txXfrm>
        <a:off x="3333750" y="1164750"/>
        <a:ext cx="1460499" cy="1076040"/>
      </dsp:txXfrm>
    </dsp:sp>
    <dsp:sp modelId="{104215FB-9FA0-4EDF-A202-63C198B517C5}">
      <dsp:nvSpPr>
        <dsp:cNvPr id="0" name=""/>
        <dsp:cNvSpPr/>
      </dsp:nvSpPr>
      <dsp:spPr>
        <a:xfrm>
          <a:off x="4998720" y="607543"/>
          <a:ext cx="1460499" cy="5572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Value</a:t>
          </a:r>
        </a:p>
      </dsp:txBody>
      <dsp:txXfrm>
        <a:off x="4998720" y="607543"/>
        <a:ext cx="1460499" cy="557206"/>
      </dsp:txXfrm>
    </dsp:sp>
    <dsp:sp modelId="{486B1FAC-7771-42EF-8F97-9CDCDA3837F9}">
      <dsp:nvSpPr>
        <dsp:cNvPr id="0" name=""/>
        <dsp:cNvSpPr/>
      </dsp:nvSpPr>
      <dsp:spPr>
        <a:xfrm>
          <a:off x="4998720" y="1164750"/>
          <a:ext cx="1460499" cy="1076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 err="1"/>
            <a:t>Measure</a:t>
          </a:r>
          <a:r>
            <a:rPr lang="it-IT" sz="1600" kern="1200" dirty="0"/>
            <a:t> </a:t>
          </a:r>
          <a:r>
            <a:rPr lang="it-IT" sz="1600" kern="1200" dirty="0" err="1"/>
            <a:t>value</a:t>
          </a:r>
          <a:endParaRPr lang="it-IT" sz="1600" kern="1200" dirty="0"/>
        </a:p>
      </dsp:txBody>
      <dsp:txXfrm>
        <a:off x="4998720" y="1164750"/>
        <a:ext cx="1460499" cy="1076040"/>
      </dsp:txXfrm>
    </dsp:sp>
    <dsp:sp modelId="{D66F98D5-63D8-4E2B-A16E-4489ECE5403D}">
      <dsp:nvSpPr>
        <dsp:cNvPr id="0" name=""/>
        <dsp:cNvSpPr/>
      </dsp:nvSpPr>
      <dsp:spPr>
        <a:xfrm>
          <a:off x="6663689" y="607543"/>
          <a:ext cx="1460499" cy="5572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Number</a:t>
          </a:r>
          <a:endParaRPr lang="it-IT" sz="1600" kern="1200" dirty="0"/>
        </a:p>
      </dsp:txBody>
      <dsp:txXfrm>
        <a:off x="6663689" y="607543"/>
        <a:ext cx="1460499" cy="557206"/>
      </dsp:txXfrm>
    </dsp:sp>
    <dsp:sp modelId="{8E87AD17-C82F-4DA3-9655-62574FB9D06C}">
      <dsp:nvSpPr>
        <dsp:cNvPr id="0" name=""/>
        <dsp:cNvSpPr/>
      </dsp:nvSpPr>
      <dsp:spPr>
        <a:xfrm>
          <a:off x="6663689" y="1164750"/>
          <a:ext cx="1460499" cy="1076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In </a:t>
          </a:r>
          <a:r>
            <a:rPr lang="it-IT" sz="1600" kern="1200" dirty="0" err="1"/>
            <a:t>order</a:t>
          </a:r>
          <a:r>
            <a:rPr lang="it-IT" sz="1600" kern="1200" dirty="0"/>
            <a:t> to delete </a:t>
          </a:r>
          <a:r>
            <a:rPr lang="it-IT" sz="1600" kern="1200" dirty="0" err="1"/>
            <a:t>sended</a:t>
          </a:r>
          <a:r>
            <a:rPr lang="it-IT" sz="1600" kern="1200" dirty="0"/>
            <a:t> </a:t>
          </a:r>
          <a:r>
            <a:rPr lang="it-IT" sz="1600" kern="1200" dirty="0" err="1"/>
            <a:t>packet</a:t>
          </a:r>
          <a:endParaRPr lang="it-IT" sz="1600" kern="1200" dirty="0"/>
        </a:p>
      </dsp:txBody>
      <dsp:txXfrm>
        <a:off x="6663689" y="1164750"/>
        <a:ext cx="1460499" cy="1076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13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13.svg"/><Relationship Id="rId2" Type="http://schemas.openxmlformats.org/officeDocument/2006/relationships/image" Target="../media/image6.jp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4.png"/><Relationship Id="rId18" Type="http://schemas.openxmlformats.org/officeDocument/2006/relationships/image" Target="../media/image24.png"/><Relationship Id="rId3" Type="http://schemas.openxmlformats.org/officeDocument/2006/relationships/image" Target="../media/image8.png"/><Relationship Id="rId21" Type="http://schemas.openxmlformats.org/officeDocument/2006/relationships/image" Target="../media/image27.svg"/><Relationship Id="rId7" Type="http://schemas.openxmlformats.org/officeDocument/2006/relationships/image" Target="../media/image16.png"/><Relationship Id="rId12" Type="http://schemas.openxmlformats.org/officeDocument/2006/relationships/image" Target="../media/image13.svg"/><Relationship Id="rId17" Type="http://schemas.openxmlformats.org/officeDocument/2006/relationships/image" Target="../media/image23.svg"/><Relationship Id="rId2" Type="http://schemas.openxmlformats.org/officeDocument/2006/relationships/image" Target="../media/image6.jp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10" Type="http://schemas.openxmlformats.org/officeDocument/2006/relationships/image" Target="../media/image19.svg"/><Relationship Id="rId19" Type="http://schemas.openxmlformats.org/officeDocument/2006/relationships/image" Target="../media/image25.sv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15.sv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B66BEC-3CF0-423F-9862-DD541EC10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411142"/>
            <a:ext cx="7766936" cy="1646302"/>
          </a:xfrm>
        </p:spPr>
        <p:txBody>
          <a:bodyPr/>
          <a:lstStyle/>
          <a:p>
            <a:pPr algn="ctr"/>
            <a:r>
              <a:rPr lang="it-IT" dirty="0"/>
              <a:t>Project and </a:t>
            </a:r>
            <a:r>
              <a:rPr lang="it-IT" dirty="0" err="1"/>
              <a:t>Laboratory</a:t>
            </a:r>
            <a:br>
              <a:rPr lang="it-IT" dirty="0"/>
            </a:br>
            <a:r>
              <a:rPr lang="it-IT" dirty="0"/>
              <a:t>2017/2018 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4314E50-9B60-4F6B-A272-08D351EFA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7374" y="5532161"/>
            <a:ext cx="4071599" cy="1096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Teacher</a:t>
            </a:r>
            <a:r>
              <a:rPr lang="it-IT" dirty="0"/>
              <a:t>: Prof. Guido </a:t>
            </a:r>
            <a:r>
              <a:rPr lang="it-IT" dirty="0" err="1"/>
              <a:t>Albertengo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Assistent</a:t>
            </a:r>
            <a:r>
              <a:rPr lang="it-IT" dirty="0"/>
              <a:t>: Idilio Drago  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D4FF94-9C64-4C26-93B2-2CB397C6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13" y="2715810"/>
            <a:ext cx="2157984" cy="2157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id="{656B1F8E-D2C8-4912-878E-51EB2FA18AC8}"/>
              </a:ext>
            </a:extLst>
          </p:cNvPr>
          <p:cNvSpPr txBox="1">
            <a:spLocks/>
          </p:cNvSpPr>
          <p:nvPr/>
        </p:nvSpPr>
        <p:spPr>
          <a:xfrm>
            <a:off x="534062" y="5532161"/>
            <a:ext cx="374559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Antonio Nunnari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Salvatore Zaccaria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Andrea Mora</a:t>
            </a:r>
          </a:p>
        </p:txBody>
      </p:sp>
    </p:spTree>
    <p:extLst>
      <p:ext uri="{BB962C8B-B14F-4D97-AF65-F5344CB8AC3E}">
        <p14:creationId xmlns:p14="http://schemas.microsoft.com/office/powerpoint/2010/main" val="315940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BF65C6-D771-44D6-9937-8FC0E276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09" y="318732"/>
            <a:ext cx="8596668" cy="1320800"/>
          </a:xfrm>
        </p:spPr>
        <p:txBody>
          <a:bodyPr/>
          <a:lstStyle/>
          <a:p>
            <a:r>
              <a:rPr lang="it-IT" dirty="0"/>
              <a:t>WEB-SITE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970007-6FD7-4D95-A7FD-8BB2BE568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783" y="1537494"/>
            <a:ext cx="5628217" cy="3783011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Immagine 4" descr="Immagine che contiene testo, mappa, screenshot&#10;&#10;Descrizione generata con affidabilità elevata">
            <a:extLst>
              <a:ext uri="{FF2B5EF4-FFF2-40B4-BE49-F238E27FC236}">
                <a16:creationId xmlns:a16="http://schemas.microsoft.com/office/drawing/2014/main" id="{65CCA81B-4E41-4BFD-84DD-6413403BF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8"/>
          <a:stretch/>
        </p:blipFill>
        <p:spPr>
          <a:xfrm>
            <a:off x="378276" y="1096983"/>
            <a:ext cx="4927149" cy="2474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730EBA-F44E-414D-9382-C79CEA1DE7E9}"/>
              </a:ext>
            </a:extLst>
          </p:cNvPr>
          <p:cNvSpPr txBox="1"/>
          <p:nvPr/>
        </p:nvSpPr>
        <p:spPr>
          <a:xfrm>
            <a:off x="6800850" y="2149069"/>
            <a:ext cx="1952625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dirty="0"/>
              <a:t>FEZ </a:t>
            </a:r>
            <a:r>
              <a:rPr lang="it-IT" dirty="0" err="1"/>
              <a:t>map</a:t>
            </a:r>
            <a:r>
              <a:rPr lang="it-IT" dirty="0"/>
              <a:t> location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82B7B4C-1703-42A7-978C-F44254DFF23D}"/>
              </a:ext>
            </a:extLst>
          </p:cNvPr>
          <p:cNvCxnSpPr>
            <a:cxnSpLocks/>
          </p:cNvCxnSpPr>
          <p:nvPr/>
        </p:nvCxnSpPr>
        <p:spPr>
          <a:xfrm flipH="1">
            <a:off x="5524500" y="2333735"/>
            <a:ext cx="1143000" cy="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2C11A818-F931-40B9-B67E-880BFD42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6" y="4012367"/>
            <a:ext cx="4927148" cy="2362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8B0B406-59FB-4011-A49F-CCAB80EB3704}"/>
              </a:ext>
            </a:extLst>
          </p:cNvPr>
          <p:cNvSpPr txBox="1"/>
          <p:nvPr/>
        </p:nvSpPr>
        <p:spPr>
          <a:xfrm>
            <a:off x="6800850" y="4768444"/>
            <a:ext cx="1952625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dirty="0"/>
              <a:t>Data </a:t>
            </a:r>
            <a:r>
              <a:rPr lang="it-IT" dirty="0" err="1"/>
              <a:t>Table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6C7BFC4-9316-42BB-B0DD-28FB51209A20}"/>
              </a:ext>
            </a:extLst>
          </p:cNvPr>
          <p:cNvCxnSpPr>
            <a:cxnSpLocks/>
          </p:cNvCxnSpPr>
          <p:nvPr/>
        </p:nvCxnSpPr>
        <p:spPr>
          <a:xfrm flipH="1">
            <a:off x="5524500" y="4953110"/>
            <a:ext cx="1143000" cy="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BF65C6-D771-44D6-9937-8FC0E276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09" y="318732"/>
            <a:ext cx="8596668" cy="1320800"/>
          </a:xfrm>
        </p:spPr>
        <p:txBody>
          <a:bodyPr/>
          <a:lstStyle/>
          <a:p>
            <a:r>
              <a:rPr lang="it-IT" dirty="0"/>
              <a:t>WEB-SITE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970007-6FD7-4D95-A7FD-8BB2BE568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783" y="1537494"/>
            <a:ext cx="5628217" cy="3783011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730EBA-F44E-414D-9382-C79CEA1DE7E9}"/>
              </a:ext>
            </a:extLst>
          </p:cNvPr>
          <p:cNvSpPr txBox="1"/>
          <p:nvPr/>
        </p:nvSpPr>
        <p:spPr>
          <a:xfrm>
            <a:off x="7381875" y="3138648"/>
            <a:ext cx="1952625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dirty="0"/>
              <a:t>FEZ </a:t>
            </a:r>
            <a:r>
              <a:rPr lang="it-IT" dirty="0" err="1"/>
              <a:t>graphs</a:t>
            </a:r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82B7B4C-1703-42A7-978C-F44254DFF23D}"/>
              </a:ext>
            </a:extLst>
          </p:cNvPr>
          <p:cNvCxnSpPr>
            <a:cxnSpLocks/>
          </p:cNvCxnSpPr>
          <p:nvPr/>
        </p:nvCxnSpPr>
        <p:spPr>
          <a:xfrm flipH="1">
            <a:off x="6216477" y="3323314"/>
            <a:ext cx="1143000" cy="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DBB348FD-1201-492D-8801-968043A5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09" y="1795272"/>
            <a:ext cx="5348642" cy="3056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926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94D7CA56-18FF-4485-9EEA-69A8A205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536" y="5809270"/>
            <a:ext cx="853075" cy="50541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642F8BF-CDF8-4827-87D6-DC92B94B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INTRODUCTION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9518A109-55FD-418E-8697-6C3509CC1F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381365"/>
              </p:ext>
            </p:extLst>
          </p:nvPr>
        </p:nvGraphicFramePr>
        <p:xfrm>
          <a:off x="4126894" y="1541290"/>
          <a:ext cx="6470360" cy="297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427DCD-7DB3-48F7-9781-84B7BBAB7E90}"/>
              </a:ext>
            </a:extLst>
          </p:cNvPr>
          <p:cNvSpPr txBox="1"/>
          <p:nvPr/>
        </p:nvSpPr>
        <p:spPr>
          <a:xfrm>
            <a:off x="443438" y="1930400"/>
            <a:ext cx="3866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PURPOSE: take </a:t>
            </a:r>
            <a:r>
              <a:rPr lang="it-IT" dirty="0" err="1"/>
              <a:t>measures</a:t>
            </a:r>
            <a:r>
              <a:rPr lang="it-IT" dirty="0"/>
              <a:t> and </a:t>
            </a:r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to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Storage on SD card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Connection via Wi-Fi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 </a:t>
            </a:r>
            <a:r>
              <a:rPr lang="it-IT" dirty="0" err="1"/>
              <a:t>presentation</a:t>
            </a:r>
            <a:r>
              <a:rPr lang="it-IT" dirty="0"/>
              <a:t> on Web Site</a:t>
            </a:r>
          </a:p>
          <a:p>
            <a:endParaRPr lang="it-IT" dirty="0"/>
          </a:p>
        </p:txBody>
      </p:sp>
      <p:sp>
        <p:nvSpPr>
          <p:cNvPr id="9" name="AutoShape 2" descr="Risultati immagini per aws cloud">
            <a:extLst>
              <a:ext uri="{FF2B5EF4-FFF2-40B4-BE49-F238E27FC236}">
                <a16:creationId xmlns:a16="http://schemas.microsoft.com/office/drawing/2014/main" id="{29B75554-F0BA-4975-8EAE-9F4DE95F5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0706" y="37474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" name="AutoShape 4" descr="Risultati immagini per aws cloud">
            <a:extLst>
              <a:ext uri="{FF2B5EF4-FFF2-40B4-BE49-F238E27FC236}">
                <a16:creationId xmlns:a16="http://schemas.microsoft.com/office/drawing/2014/main" id="{99107259-F4D7-4DF4-AF3F-70851C4433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E037DE5-DB2F-4B27-B7FA-49FD7E8EA4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7235" y="5622849"/>
            <a:ext cx="1922858" cy="87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CB7508-965E-4777-9344-F7A40F15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 COMPONENTS</a:t>
            </a:r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49AD3C71-793D-4F96-BFEB-0692235A7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6708362"/>
              </p:ext>
            </p:extLst>
          </p:nvPr>
        </p:nvGraphicFramePr>
        <p:xfrm>
          <a:off x="6096000" y="417437"/>
          <a:ext cx="3177283" cy="2739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EC9FF9-E941-44F8-9610-BD12F3C967D8}"/>
              </a:ext>
            </a:extLst>
          </p:cNvPr>
          <p:cNvSpPr txBox="1"/>
          <p:nvPr/>
        </p:nvSpPr>
        <p:spPr>
          <a:xfrm>
            <a:off x="437322" y="1502797"/>
            <a:ext cx="51003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Temperature and </a:t>
            </a:r>
            <a:r>
              <a:rPr lang="it-IT" dirty="0" err="1"/>
              <a:t>humidity</a:t>
            </a:r>
            <a:r>
              <a:rPr lang="it-IT" dirty="0"/>
              <a:t>: DHT11 (14).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incompatible</a:t>
            </a:r>
            <a:r>
              <a:rPr lang="it-IT" dirty="0"/>
              <a:t> </a:t>
            </a:r>
            <a:r>
              <a:rPr lang="it-IT" dirty="0" err="1"/>
              <a:t>comunication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endParaRPr lang="it-IT" dirty="0"/>
          </a:p>
          <a:p>
            <a:pPr lvl="1"/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Lightsense</a:t>
            </a:r>
            <a:r>
              <a:rPr lang="it-IT" dirty="0"/>
              <a:t> (10)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Moisture</a:t>
            </a:r>
            <a:r>
              <a:rPr lang="it-IT" dirty="0"/>
              <a:t>    (9)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Wi-Fi         (6)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cablage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portability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SD card     (5)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database</a:t>
            </a:r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A2A7DBC-5BD4-4F3F-9291-17503C619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967" y="3348831"/>
            <a:ext cx="4479796" cy="3350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70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C9FBF1-196F-4876-ADCC-B6F1835B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STORAGE ON FEZ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DCA0EC-3126-4977-99AA-26DBCD68D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668" y="1542415"/>
            <a:ext cx="8128000" cy="16124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A record in database </a:t>
            </a:r>
            <a:r>
              <a:rPr lang="it-IT" sz="2000" dirty="0" err="1"/>
              <a:t>contains</a:t>
            </a:r>
            <a:r>
              <a:rPr lang="it-IT" sz="2000" dirty="0"/>
              <a:t> the </a:t>
            </a:r>
            <a:r>
              <a:rPr lang="it-IT" sz="2000" dirty="0" err="1"/>
              <a:t>principal</a:t>
            </a:r>
            <a:r>
              <a:rPr lang="it-IT" sz="2000" dirty="0"/>
              <a:t> information of one </a:t>
            </a:r>
            <a:r>
              <a:rPr lang="it-IT" sz="2000" dirty="0" err="1"/>
              <a:t>measure</a:t>
            </a:r>
            <a:endParaRPr lang="it-IT" sz="1800" dirty="0"/>
          </a:p>
          <a:p>
            <a:pPr lvl="1">
              <a:buFont typeface="Arial" panose="020B0604020202020204" pitchFamily="34" charset="0"/>
              <a:buChar char="•"/>
            </a:pPr>
            <a:endParaRPr lang="it-IT" sz="1800" dirty="0"/>
          </a:p>
          <a:p>
            <a:endParaRPr lang="it-IT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0005881D-564A-4898-A684-C12D968EF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779880"/>
              </p:ext>
            </p:extLst>
          </p:nvPr>
        </p:nvGraphicFramePr>
        <p:xfrm>
          <a:off x="911668" y="2167890"/>
          <a:ext cx="8128000" cy="284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371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CF4B9F-A828-4981-9A31-B6DEC675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BROKER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9997C6B-6E21-4867-92EA-5237404EF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090" y="1401845"/>
            <a:ext cx="4186410" cy="25223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7B578C4-BFC8-45A2-979F-44DE9322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5" y="2272282"/>
            <a:ext cx="958516" cy="728472"/>
          </a:xfrm>
          <a:prstGeom prst="rect">
            <a:avLst/>
          </a:prstGeom>
          <a:effectLst/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46C280B-D76B-4A7C-80F6-A2D1EAA7D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403" y="2232323"/>
            <a:ext cx="1539791" cy="808390"/>
          </a:xfrm>
          <a:prstGeom prst="rect">
            <a:avLst/>
          </a:prstGeom>
          <a:effectLst/>
        </p:spPr>
      </p:pic>
      <p:sp>
        <p:nvSpPr>
          <p:cNvPr id="11" name="Freccia bidirezionale orizzontale 10">
            <a:extLst>
              <a:ext uri="{FF2B5EF4-FFF2-40B4-BE49-F238E27FC236}">
                <a16:creationId xmlns:a16="http://schemas.microsoft.com/office/drawing/2014/main" id="{D485AAA9-F97B-49D9-8AA1-31004D785D60}"/>
              </a:ext>
            </a:extLst>
          </p:cNvPr>
          <p:cNvSpPr/>
          <p:nvPr/>
        </p:nvSpPr>
        <p:spPr>
          <a:xfrm>
            <a:off x="1374071" y="2476995"/>
            <a:ext cx="1296685" cy="319046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67615AB-CD84-46F5-B0BB-1D76D6CF3878}"/>
              </a:ext>
            </a:extLst>
          </p:cNvPr>
          <p:cNvSpPr/>
          <p:nvPr/>
        </p:nvSpPr>
        <p:spPr>
          <a:xfrm>
            <a:off x="1672713" y="3027757"/>
            <a:ext cx="659958" cy="591906"/>
          </a:xfrm>
          <a:prstGeom prst="rect">
            <a:avLst/>
          </a:prstGeom>
          <a:solidFill>
            <a:schemeClr val="accent6">
              <a:lumMod val="60000"/>
              <a:lumOff val="40000"/>
              <a:alpha val="56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</a:rPr>
              <a:t>ACK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4863E0E-894E-4DD4-9BD5-56DD1C02C0DC}"/>
              </a:ext>
            </a:extLst>
          </p:cNvPr>
          <p:cNvCxnSpPr>
            <a:cxnSpLocks/>
          </p:cNvCxnSpPr>
          <p:nvPr/>
        </p:nvCxnSpPr>
        <p:spPr>
          <a:xfrm>
            <a:off x="2370735" y="2132101"/>
            <a:ext cx="38016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2B1DB44-E26D-4E61-B3DF-BF2B2163FFB5}"/>
              </a:ext>
            </a:extLst>
          </p:cNvPr>
          <p:cNvCxnSpPr>
            <a:cxnSpLocks/>
          </p:cNvCxnSpPr>
          <p:nvPr/>
        </p:nvCxnSpPr>
        <p:spPr>
          <a:xfrm>
            <a:off x="6950500" y="2037942"/>
            <a:ext cx="32374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2175B7B0-44D3-499A-A9DD-C4F877790DE7}"/>
              </a:ext>
            </a:extLst>
          </p:cNvPr>
          <p:cNvCxnSpPr>
            <a:cxnSpLocks/>
          </p:cNvCxnSpPr>
          <p:nvPr/>
        </p:nvCxnSpPr>
        <p:spPr>
          <a:xfrm flipH="1">
            <a:off x="7043834" y="3313718"/>
            <a:ext cx="313207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D4BE7319-C71A-490F-B01B-B247F94A784D}"/>
              </a:ext>
            </a:extLst>
          </p:cNvPr>
          <p:cNvCxnSpPr>
            <a:cxnSpLocks/>
          </p:cNvCxnSpPr>
          <p:nvPr/>
        </p:nvCxnSpPr>
        <p:spPr>
          <a:xfrm flipH="1">
            <a:off x="1359506" y="3313718"/>
            <a:ext cx="313207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tangolo 37">
            <a:extLst>
              <a:ext uri="{FF2B5EF4-FFF2-40B4-BE49-F238E27FC236}">
                <a16:creationId xmlns:a16="http://schemas.microsoft.com/office/drawing/2014/main" id="{F7CD3994-1B1C-48A2-911B-0F2ACC3625F1}"/>
              </a:ext>
            </a:extLst>
          </p:cNvPr>
          <p:cNvSpPr/>
          <p:nvPr/>
        </p:nvSpPr>
        <p:spPr>
          <a:xfrm>
            <a:off x="7343855" y="3027757"/>
            <a:ext cx="659958" cy="591906"/>
          </a:xfrm>
          <a:prstGeom prst="rect">
            <a:avLst/>
          </a:prstGeom>
          <a:solidFill>
            <a:schemeClr val="accent6">
              <a:lumMod val="60000"/>
              <a:lumOff val="40000"/>
              <a:alpha val="56000"/>
            </a:schemeClr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</a:rPr>
              <a:t>ACK</a:t>
            </a:r>
          </a:p>
        </p:txBody>
      </p:sp>
      <p:sp>
        <p:nvSpPr>
          <p:cNvPr id="41" name="Documento multiplo 40">
            <a:extLst>
              <a:ext uri="{FF2B5EF4-FFF2-40B4-BE49-F238E27FC236}">
                <a16:creationId xmlns:a16="http://schemas.microsoft.com/office/drawing/2014/main" id="{25E40AD8-A0E6-4CCB-80D7-DCB0F67EF007}"/>
              </a:ext>
            </a:extLst>
          </p:cNvPr>
          <p:cNvSpPr/>
          <p:nvPr/>
        </p:nvSpPr>
        <p:spPr>
          <a:xfrm>
            <a:off x="1521258" y="1885270"/>
            <a:ext cx="767634" cy="493662"/>
          </a:xfrm>
          <a:prstGeom prst="flowChartMultidocumen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42" name="Documento multiplo 41">
            <a:extLst>
              <a:ext uri="{FF2B5EF4-FFF2-40B4-BE49-F238E27FC236}">
                <a16:creationId xmlns:a16="http://schemas.microsoft.com/office/drawing/2014/main" id="{05D9F65D-1A50-4724-B859-1F52C650D500}"/>
              </a:ext>
            </a:extLst>
          </p:cNvPr>
          <p:cNvSpPr/>
          <p:nvPr/>
        </p:nvSpPr>
        <p:spPr>
          <a:xfrm>
            <a:off x="7343855" y="1777121"/>
            <a:ext cx="767634" cy="493662"/>
          </a:xfrm>
          <a:prstGeom prst="flowChartMultidocumen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43" name="Freccia bidirezionale orizzontale 42">
            <a:extLst>
              <a:ext uri="{FF2B5EF4-FFF2-40B4-BE49-F238E27FC236}">
                <a16:creationId xmlns:a16="http://schemas.microsoft.com/office/drawing/2014/main" id="{E9C816D6-2D51-44E8-AD05-B7C17E55554D}"/>
              </a:ext>
            </a:extLst>
          </p:cNvPr>
          <p:cNvSpPr/>
          <p:nvPr/>
        </p:nvSpPr>
        <p:spPr>
          <a:xfrm>
            <a:off x="7079329" y="2471894"/>
            <a:ext cx="1296685" cy="319046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7E12489B-50EA-40AD-B02D-333A65995F78}"/>
              </a:ext>
            </a:extLst>
          </p:cNvPr>
          <p:cNvSpPr txBox="1"/>
          <p:nvPr/>
        </p:nvSpPr>
        <p:spPr>
          <a:xfrm>
            <a:off x="739140" y="4398825"/>
            <a:ext cx="5669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Broker </a:t>
            </a:r>
            <a:r>
              <a:rPr lang="it-IT" dirty="0" err="1"/>
              <a:t>acts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bridge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ack</a:t>
            </a:r>
            <a:r>
              <a:rPr lang="it-IT" dirty="0"/>
              <a:t> and </a:t>
            </a:r>
            <a:r>
              <a:rPr lang="it-IT" dirty="0" err="1"/>
              <a:t>datas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Graphic</a:t>
            </a:r>
            <a:r>
              <a:rPr lang="it-IT" dirty="0"/>
              <a:t> user </a:t>
            </a:r>
            <a:r>
              <a:rPr lang="it-IT" dirty="0" err="1"/>
              <a:t>interface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IP for connection with fez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9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8252A3-7A42-406B-B6D2-8C9744C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WORKFLOW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6BE781-3AC4-4341-BD5B-246B86CD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98547">
            <a:off x="3463764" y="3126545"/>
            <a:ext cx="1146011" cy="870968"/>
          </a:xfrm>
          <a:prstGeom prst="rect">
            <a:avLst/>
          </a:prstGeom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45E953-D084-483F-B6A6-DAF8B359E6C8}"/>
              </a:ext>
            </a:extLst>
          </p:cNvPr>
          <p:cNvSpPr txBox="1"/>
          <p:nvPr/>
        </p:nvSpPr>
        <p:spPr>
          <a:xfrm>
            <a:off x="3667263" y="3987379"/>
            <a:ext cx="1085850" cy="246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000" dirty="0"/>
              <a:t>FEZ board</a:t>
            </a:r>
          </a:p>
        </p:txBody>
      </p:sp>
      <p:pic>
        <p:nvPicPr>
          <p:cNvPr id="10" name="Elemento grafico 9" descr="Termometro">
            <a:extLst>
              <a:ext uri="{FF2B5EF4-FFF2-40B4-BE49-F238E27FC236}">
                <a16:creationId xmlns:a16="http://schemas.microsoft.com/office/drawing/2014/main" id="{174EBD40-FEBD-4FE3-9CC4-83AF13E5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349" y="1451371"/>
            <a:ext cx="781050" cy="573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Elemento grafico 11" descr="Sveglia">
            <a:extLst>
              <a:ext uri="{FF2B5EF4-FFF2-40B4-BE49-F238E27FC236}">
                <a16:creationId xmlns:a16="http://schemas.microsoft.com/office/drawing/2014/main" id="{5F9C002A-9997-4827-AF16-EE9F415F3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502" y="1514474"/>
            <a:ext cx="446882" cy="446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0D0D905-CC49-45F1-B456-940ECA259978}"/>
              </a:ext>
            </a:extLst>
          </p:cNvPr>
          <p:cNvSpPr txBox="1"/>
          <p:nvPr/>
        </p:nvSpPr>
        <p:spPr>
          <a:xfrm>
            <a:off x="844418" y="1943571"/>
            <a:ext cx="781049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6 seconds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9BA77-1298-4054-BB06-2F87BB6BE1F9}"/>
              </a:ext>
            </a:extLst>
          </p:cNvPr>
          <p:cNvSpPr txBox="1"/>
          <p:nvPr/>
        </p:nvSpPr>
        <p:spPr>
          <a:xfrm>
            <a:off x="2200275" y="1203325"/>
            <a:ext cx="857250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Sensors</a:t>
            </a:r>
            <a:endParaRPr lang="it-IT" sz="900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587AE34C-2CF9-4964-A393-45F19936AD0C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1458384" y="1737915"/>
            <a:ext cx="6139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curvo 7">
            <a:extLst>
              <a:ext uri="{FF2B5EF4-FFF2-40B4-BE49-F238E27FC236}">
                <a16:creationId xmlns:a16="http://schemas.microsoft.com/office/drawing/2014/main" id="{1FAAB7ED-255C-4C6C-92B1-C9ED8118A368}"/>
              </a:ext>
            </a:extLst>
          </p:cNvPr>
          <p:cNvCxnSpPr>
            <a:stCxn id="10" idx="3"/>
            <a:endCxn id="5" idx="0"/>
          </p:cNvCxnSpPr>
          <p:nvPr/>
        </p:nvCxnSpPr>
        <p:spPr>
          <a:xfrm>
            <a:off x="2853399" y="1737915"/>
            <a:ext cx="954595" cy="145356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lemento grafico 34" descr="Router wireless">
            <a:extLst>
              <a:ext uri="{FF2B5EF4-FFF2-40B4-BE49-F238E27FC236}">
                <a16:creationId xmlns:a16="http://schemas.microsoft.com/office/drawing/2014/main" id="{201510D2-3CD6-42D8-9E6B-5FFFB7AABB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4690" y="2464696"/>
            <a:ext cx="404056" cy="404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Ovale 46">
            <a:extLst>
              <a:ext uri="{FF2B5EF4-FFF2-40B4-BE49-F238E27FC236}">
                <a16:creationId xmlns:a16="http://schemas.microsoft.com/office/drawing/2014/main" id="{362F25B6-64E8-4077-A4CF-152A80C99CC6}"/>
              </a:ext>
            </a:extLst>
          </p:cNvPr>
          <p:cNvSpPr/>
          <p:nvPr/>
        </p:nvSpPr>
        <p:spPr>
          <a:xfrm>
            <a:off x="5467752" y="2389982"/>
            <a:ext cx="577932" cy="55348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4BC7E6D9-5719-474A-879B-6AF823062CDD}"/>
              </a:ext>
            </a:extLst>
          </p:cNvPr>
          <p:cNvSpPr/>
          <p:nvPr/>
        </p:nvSpPr>
        <p:spPr>
          <a:xfrm>
            <a:off x="5257918" y="2179964"/>
            <a:ext cx="997598" cy="97352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0336ECA-5AB4-4D3C-9459-87F4DEE6066D}"/>
              </a:ext>
            </a:extLst>
          </p:cNvPr>
          <p:cNvSpPr/>
          <p:nvPr/>
        </p:nvSpPr>
        <p:spPr>
          <a:xfrm>
            <a:off x="5056630" y="1968628"/>
            <a:ext cx="1400175" cy="1400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Elemento grafico 8" descr="Orologio">
            <a:extLst>
              <a:ext uri="{FF2B5EF4-FFF2-40B4-BE49-F238E27FC236}">
                <a16:creationId xmlns:a16="http://schemas.microsoft.com/office/drawing/2014/main" id="{78A4C6C9-DBE1-4F3B-8B37-D1C8682F2D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8990" y="690102"/>
            <a:ext cx="555454" cy="55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0D8140D-08E5-45AC-A3FD-9013400069B6}"/>
              </a:ext>
            </a:extLst>
          </p:cNvPr>
          <p:cNvCxnSpPr>
            <a:cxnSpLocks/>
          </p:cNvCxnSpPr>
          <p:nvPr/>
        </p:nvCxnSpPr>
        <p:spPr>
          <a:xfrm flipV="1">
            <a:off x="4453347" y="1283281"/>
            <a:ext cx="1025643" cy="17848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47FC80E-8D9C-4686-B117-1CBD71CC296B}"/>
              </a:ext>
            </a:extLst>
          </p:cNvPr>
          <p:cNvSpPr txBox="1"/>
          <p:nvPr/>
        </p:nvSpPr>
        <p:spPr>
          <a:xfrm>
            <a:off x="5451482" y="509497"/>
            <a:ext cx="997598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NTP server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56A7C9D9-C401-4F8C-BC6B-438A467F5105}"/>
              </a:ext>
            </a:extLst>
          </p:cNvPr>
          <p:cNvSpPr txBox="1"/>
          <p:nvPr/>
        </p:nvSpPr>
        <p:spPr>
          <a:xfrm>
            <a:off x="863760" y="4002768"/>
            <a:ext cx="613965" cy="2154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800" dirty="0"/>
              <a:t>Database</a:t>
            </a:r>
          </a:p>
        </p:txBody>
      </p: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8DEEDC7D-0FE9-4483-8E89-18CC305F8D47}"/>
              </a:ext>
            </a:extLst>
          </p:cNvPr>
          <p:cNvCxnSpPr>
            <a:cxnSpLocks/>
          </p:cNvCxnSpPr>
          <p:nvPr/>
        </p:nvCxnSpPr>
        <p:spPr>
          <a:xfrm flipH="1">
            <a:off x="1525350" y="3562029"/>
            <a:ext cx="185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Elemento grafico 90" descr="Database">
            <a:extLst>
              <a:ext uri="{FF2B5EF4-FFF2-40B4-BE49-F238E27FC236}">
                <a16:creationId xmlns:a16="http://schemas.microsoft.com/office/drawing/2014/main" id="{36620096-97CF-47F0-919B-297EF744C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760" y="3445867"/>
            <a:ext cx="613965" cy="613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FE4801E4-39E5-4295-9905-40417337292B}"/>
              </a:ext>
            </a:extLst>
          </p:cNvPr>
          <p:cNvSpPr txBox="1"/>
          <p:nvPr/>
        </p:nvSpPr>
        <p:spPr>
          <a:xfrm>
            <a:off x="2160692" y="3331197"/>
            <a:ext cx="844107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208414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8252A3-7A42-406B-B6D2-8C9744CC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WORKFLOW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6BE781-3AC4-4341-BD5B-246B86CD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98547">
            <a:off x="3463764" y="3126545"/>
            <a:ext cx="1146011" cy="870968"/>
          </a:xfrm>
          <a:prstGeom prst="rect">
            <a:avLst/>
          </a:prstGeom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45E953-D084-483F-B6A6-DAF8B359E6C8}"/>
              </a:ext>
            </a:extLst>
          </p:cNvPr>
          <p:cNvSpPr txBox="1"/>
          <p:nvPr/>
        </p:nvSpPr>
        <p:spPr>
          <a:xfrm>
            <a:off x="3667263" y="3987379"/>
            <a:ext cx="1085850" cy="246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000" dirty="0"/>
              <a:t>FEZ board</a:t>
            </a:r>
          </a:p>
        </p:txBody>
      </p:sp>
      <p:pic>
        <p:nvPicPr>
          <p:cNvPr id="10" name="Elemento grafico 9" descr="Termometro">
            <a:extLst>
              <a:ext uri="{FF2B5EF4-FFF2-40B4-BE49-F238E27FC236}">
                <a16:creationId xmlns:a16="http://schemas.microsoft.com/office/drawing/2014/main" id="{174EBD40-FEBD-4FE3-9CC4-83AF13E5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349" y="1451371"/>
            <a:ext cx="781050" cy="573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Elemento grafico 11" descr="Sveglia">
            <a:extLst>
              <a:ext uri="{FF2B5EF4-FFF2-40B4-BE49-F238E27FC236}">
                <a16:creationId xmlns:a16="http://schemas.microsoft.com/office/drawing/2014/main" id="{5F9C002A-9997-4827-AF16-EE9F415F3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502" y="1514474"/>
            <a:ext cx="446882" cy="446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0D0D905-CC49-45F1-B456-940ECA259978}"/>
              </a:ext>
            </a:extLst>
          </p:cNvPr>
          <p:cNvSpPr txBox="1"/>
          <p:nvPr/>
        </p:nvSpPr>
        <p:spPr>
          <a:xfrm>
            <a:off x="844418" y="1943571"/>
            <a:ext cx="781049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6 seconds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9BA77-1298-4054-BB06-2F87BB6BE1F9}"/>
              </a:ext>
            </a:extLst>
          </p:cNvPr>
          <p:cNvSpPr txBox="1"/>
          <p:nvPr/>
        </p:nvSpPr>
        <p:spPr>
          <a:xfrm>
            <a:off x="2200275" y="1203325"/>
            <a:ext cx="857250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Sensors</a:t>
            </a:r>
            <a:endParaRPr lang="it-IT" sz="900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587AE34C-2CF9-4964-A393-45F19936AD0C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1458384" y="1737915"/>
            <a:ext cx="6139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curvo 7">
            <a:extLst>
              <a:ext uri="{FF2B5EF4-FFF2-40B4-BE49-F238E27FC236}">
                <a16:creationId xmlns:a16="http://schemas.microsoft.com/office/drawing/2014/main" id="{1FAAB7ED-255C-4C6C-92B1-C9ED8118A368}"/>
              </a:ext>
            </a:extLst>
          </p:cNvPr>
          <p:cNvCxnSpPr>
            <a:stCxn id="10" idx="3"/>
            <a:endCxn id="5" idx="0"/>
          </p:cNvCxnSpPr>
          <p:nvPr/>
        </p:nvCxnSpPr>
        <p:spPr>
          <a:xfrm>
            <a:off x="2853399" y="1737915"/>
            <a:ext cx="954595" cy="145356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681E014-BD05-4666-8CC9-FC00C41FF224}"/>
              </a:ext>
            </a:extLst>
          </p:cNvPr>
          <p:cNvSpPr txBox="1"/>
          <p:nvPr/>
        </p:nvSpPr>
        <p:spPr>
          <a:xfrm>
            <a:off x="863760" y="4002768"/>
            <a:ext cx="613965" cy="2154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800" dirty="0"/>
              <a:t>Database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B45D8B0-94C2-43EA-A65F-8EAAB3833967}"/>
              </a:ext>
            </a:extLst>
          </p:cNvPr>
          <p:cNvCxnSpPr>
            <a:cxnSpLocks/>
          </p:cNvCxnSpPr>
          <p:nvPr/>
        </p:nvCxnSpPr>
        <p:spPr>
          <a:xfrm flipH="1">
            <a:off x="1525350" y="3562029"/>
            <a:ext cx="185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lemento grafico 17" descr="Database">
            <a:extLst>
              <a:ext uri="{FF2B5EF4-FFF2-40B4-BE49-F238E27FC236}">
                <a16:creationId xmlns:a16="http://schemas.microsoft.com/office/drawing/2014/main" id="{1D865B26-306E-4B8F-9099-141EA1E9C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760" y="3445867"/>
            <a:ext cx="613965" cy="613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Elemento grafico 14" descr="Sveglia">
            <a:extLst>
              <a:ext uri="{FF2B5EF4-FFF2-40B4-BE49-F238E27FC236}">
                <a16:creationId xmlns:a16="http://schemas.microsoft.com/office/drawing/2014/main" id="{17D6C217-8C18-4D39-9013-65A24A76B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6465" y="1283282"/>
            <a:ext cx="446882" cy="446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D568E3-2490-4710-90A1-7D56910F73DB}"/>
              </a:ext>
            </a:extLst>
          </p:cNvPr>
          <p:cNvSpPr txBox="1"/>
          <p:nvPr/>
        </p:nvSpPr>
        <p:spPr>
          <a:xfrm>
            <a:off x="3850047" y="1101382"/>
            <a:ext cx="720282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2 minutes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61725A19-6033-4CCD-BB99-2348CD8AF593}"/>
              </a:ext>
            </a:extLst>
          </p:cNvPr>
          <p:cNvCxnSpPr>
            <a:stCxn id="15" idx="2"/>
          </p:cNvCxnSpPr>
          <p:nvPr/>
        </p:nvCxnSpPr>
        <p:spPr>
          <a:xfrm flipH="1">
            <a:off x="4210188" y="1730164"/>
            <a:ext cx="19718" cy="128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36FEFC9-1199-4862-A1E1-9A8337577A56}"/>
              </a:ext>
            </a:extLst>
          </p:cNvPr>
          <p:cNvCxnSpPr>
            <a:cxnSpLocks/>
          </p:cNvCxnSpPr>
          <p:nvPr/>
        </p:nvCxnSpPr>
        <p:spPr>
          <a:xfrm flipH="1">
            <a:off x="1525349" y="3788190"/>
            <a:ext cx="185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0122AFA-D9F9-4C3A-B997-8CE08872D8C8}"/>
              </a:ext>
            </a:extLst>
          </p:cNvPr>
          <p:cNvCxnSpPr>
            <a:cxnSpLocks/>
          </p:cNvCxnSpPr>
          <p:nvPr/>
        </p:nvCxnSpPr>
        <p:spPr>
          <a:xfrm>
            <a:off x="1511898" y="4049780"/>
            <a:ext cx="18576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1ABFD1D-37A4-493A-9C37-EE86D5E3FD74}"/>
              </a:ext>
            </a:extLst>
          </p:cNvPr>
          <p:cNvSpPr txBox="1"/>
          <p:nvPr/>
        </p:nvSpPr>
        <p:spPr>
          <a:xfrm>
            <a:off x="2160692" y="3331197"/>
            <a:ext cx="844107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Save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90C2374-9FDC-4C7D-A1D1-38A50665B021}"/>
              </a:ext>
            </a:extLst>
          </p:cNvPr>
          <p:cNvSpPr txBox="1"/>
          <p:nvPr/>
        </p:nvSpPr>
        <p:spPr>
          <a:xfrm>
            <a:off x="1944752" y="3597123"/>
            <a:ext cx="1362075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Retrive data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B1A0C04-F562-40E7-8FEF-D53FF80DA4BF}"/>
              </a:ext>
            </a:extLst>
          </p:cNvPr>
          <p:cNvSpPr txBox="1"/>
          <p:nvPr/>
        </p:nvSpPr>
        <p:spPr>
          <a:xfrm>
            <a:off x="2104688" y="3823452"/>
            <a:ext cx="476587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Data</a:t>
            </a:r>
          </a:p>
        </p:txBody>
      </p:sp>
      <p:pic>
        <p:nvPicPr>
          <p:cNvPr id="33" name="Elemento grafico 32" descr="Computer portatile">
            <a:extLst>
              <a:ext uri="{FF2B5EF4-FFF2-40B4-BE49-F238E27FC236}">
                <a16:creationId xmlns:a16="http://schemas.microsoft.com/office/drawing/2014/main" id="{B134698F-3251-4EE6-BE85-41D71476AF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6125" y="314543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Elemento grafico 34" descr="Router wireless">
            <a:extLst>
              <a:ext uri="{FF2B5EF4-FFF2-40B4-BE49-F238E27FC236}">
                <a16:creationId xmlns:a16="http://schemas.microsoft.com/office/drawing/2014/main" id="{201510D2-3CD6-42D8-9E6B-5FFFB7AABB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54690" y="2464696"/>
            <a:ext cx="404056" cy="404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Ovale 46">
            <a:extLst>
              <a:ext uri="{FF2B5EF4-FFF2-40B4-BE49-F238E27FC236}">
                <a16:creationId xmlns:a16="http://schemas.microsoft.com/office/drawing/2014/main" id="{362F25B6-64E8-4077-A4CF-152A80C99CC6}"/>
              </a:ext>
            </a:extLst>
          </p:cNvPr>
          <p:cNvSpPr/>
          <p:nvPr/>
        </p:nvSpPr>
        <p:spPr>
          <a:xfrm>
            <a:off x="5467752" y="2389982"/>
            <a:ext cx="577932" cy="55348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4BC7E6D9-5719-474A-879B-6AF823062CDD}"/>
              </a:ext>
            </a:extLst>
          </p:cNvPr>
          <p:cNvSpPr/>
          <p:nvPr/>
        </p:nvSpPr>
        <p:spPr>
          <a:xfrm>
            <a:off x="5257918" y="2179964"/>
            <a:ext cx="997598" cy="97352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0336ECA-5AB4-4D3C-9459-87F4DEE6066D}"/>
              </a:ext>
            </a:extLst>
          </p:cNvPr>
          <p:cNvSpPr/>
          <p:nvPr/>
        </p:nvSpPr>
        <p:spPr>
          <a:xfrm>
            <a:off x="5056630" y="1968628"/>
            <a:ext cx="1400175" cy="1400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5377F02A-46ED-4B35-973F-07197C295188}"/>
              </a:ext>
            </a:extLst>
          </p:cNvPr>
          <p:cNvCxnSpPr>
            <a:endCxn id="33" idx="1"/>
          </p:cNvCxnSpPr>
          <p:nvPr/>
        </p:nvCxnSpPr>
        <p:spPr>
          <a:xfrm>
            <a:off x="4570329" y="3597123"/>
            <a:ext cx="2525796" cy="550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Elemento grafico 8" descr="Orologio">
            <a:extLst>
              <a:ext uri="{FF2B5EF4-FFF2-40B4-BE49-F238E27FC236}">
                <a16:creationId xmlns:a16="http://schemas.microsoft.com/office/drawing/2014/main" id="{78A4C6C9-DBE1-4F3B-8B37-D1C8682F2D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8990" y="690102"/>
            <a:ext cx="555454" cy="55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0D8140D-08E5-45AC-A3FD-9013400069B6}"/>
              </a:ext>
            </a:extLst>
          </p:cNvPr>
          <p:cNvCxnSpPr>
            <a:cxnSpLocks/>
          </p:cNvCxnSpPr>
          <p:nvPr/>
        </p:nvCxnSpPr>
        <p:spPr>
          <a:xfrm flipV="1">
            <a:off x="4453347" y="1283281"/>
            <a:ext cx="1025643" cy="17848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47FC80E-8D9C-4686-B117-1CBD71CC296B}"/>
              </a:ext>
            </a:extLst>
          </p:cNvPr>
          <p:cNvSpPr txBox="1"/>
          <p:nvPr/>
        </p:nvSpPr>
        <p:spPr>
          <a:xfrm>
            <a:off x="5451482" y="509497"/>
            <a:ext cx="997598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NTP server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0824ABF-170E-43D4-912B-E00F8A8C3092}"/>
              </a:ext>
            </a:extLst>
          </p:cNvPr>
          <p:cNvSpPr txBox="1"/>
          <p:nvPr/>
        </p:nvSpPr>
        <p:spPr>
          <a:xfrm>
            <a:off x="7238956" y="3030016"/>
            <a:ext cx="666794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BROKER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BEC9FA79-15AD-44D3-8FB2-3AA495EDDFBC}"/>
              </a:ext>
            </a:extLst>
          </p:cNvPr>
          <p:cNvSpPr txBox="1"/>
          <p:nvPr/>
        </p:nvSpPr>
        <p:spPr>
          <a:xfrm>
            <a:off x="5423846" y="3373889"/>
            <a:ext cx="757879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Send</a:t>
            </a:r>
            <a:r>
              <a:rPr lang="it-IT" sz="9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7169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8252A3-7A42-406B-B6D2-8C9744CC98F7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it-IT" dirty="0"/>
              <a:t>WORKFLOW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6BE781-3AC4-4341-BD5B-246B86CD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98547">
            <a:off x="3463764" y="3126545"/>
            <a:ext cx="1146011" cy="870968"/>
          </a:xfrm>
          <a:prstGeom prst="rect">
            <a:avLst/>
          </a:prstGeom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45E953-D084-483F-B6A6-DAF8B359E6C8}"/>
              </a:ext>
            </a:extLst>
          </p:cNvPr>
          <p:cNvSpPr txBox="1"/>
          <p:nvPr/>
        </p:nvSpPr>
        <p:spPr>
          <a:xfrm>
            <a:off x="3667263" y="3987379"/>
            <a:ext cx="1085850" cy="246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000" dirty="0"/>
              <a:t>FEZ board</a:t>
            </a:r>
          </a:p>
        </p:txBody>
      </p:sp>
      <p:pic>
        <p:nvPicPr>
          <p:cNvPr id="10" name="Elemento grafico 9" descr="Termometro">
            <a:extLst>
              <a:ext uri="{FF2B5EF4-FFF2-40B4-BE49-F238E27FC236}">
                <a16:creationId xmlns:a16="http://schemas.microsoft.com/office/drawing/2014/main" id="{174EBD40-FEBD-4FE3-9CC4-83AF13E5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349" y="1451371"/>
            <a:ext cx="781050" cy="573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Elemento grafico 11" descr="Sveglia">
            <a:extLst>
              <a:ext uri="{FF2B5EF4-FFF2-40B4-BE49-F238E27FC236}">
                <a16:creationId xmlns:a16="http://schemas.microsoft.com/office/drawing/2014/main" id="{5F9C002A-9997-4827-AF16-EE9F415F3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502" y="1514474"/>
            <a:ext cx="446882" cy="446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0D0D905-CC49-45F1-B456-940ECA259978}"/>
              </a:ext>
            </a:extLst>
          </p:cNvPr>
          <p:cNvSpPr txBox="1"/>
          <p:nvPr/>
        </p:nvSpPr>
        <p:spPr>
          <a:xfrm>
            <a:off x="844418" y="1943571"/>
            <a:ext cx="781049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6 seconds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9BA77-1298-4054-BB06-2F87BB6BE1F9}"/>
              </a:ext>
            </a:extLst>
          </p:cNvPr>
          <p:cNvSpPr txBox="1"/>
          <p:nvPr/>
        </p:nvSpPr>
        <p:spPr>
          <a:xfrm>
            <a:off x="2200275" y="1203325"/>
            <a:ext cx="857250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Sensors</a:t>
            </a:r>
            <a:endParaRPr lang="it-IT" sz="900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587AE34C-2CF9-4964-A393-45F19936AD0C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1458384" y="1737915"/>
            <a:ext cx="6139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curvo 7">
            <a:extLst>
              <a:ext uri="{FF2B5EF4-FFF2-40B4-BE49-F238E27FC236}">
                <a16:creationId xmlns:a16="http://schemas.microsoft.com/office/drawing/2014/main" id="{1FAAB7ED-255C-4C6C-92B1-C9ED8118A368}"/>
              </a:ext>
            </a:extLst>
          </p:cNvPr>
          <p:cNvCxnSpPr>
            <a:stCxn id="10" idx="3"/>
            <a:endCxn id="5" idx="0"/>
          </p:cNvCxnSpPr>
          <p:nvPr/>
        </p:nvCxnSpPr>
        <p:spPr>
          <a:xfrm>
            <a:off x="2853399" y="1737915"/>
            <a:ext cx="954595" cy="145356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681E014-BD05-4666-8CC9-FC00C41FF224}"/>
              </a:ext>
            </a:extLst>
          </p:cNvPr>
          <p:cNvSpPr txBox="1"/>
          <p:nvPr/>
        </p:nvSpPr>
        <p:spPr>
          <a:xfrm>
            <a:off x="863760" y="4002768"/>
            <a:ext cx="613965" cy="2154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800" dirty="0"/>
              <a:t>Database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B45D8B0-94C2-43EA-A65F-8EAAB3833967}"/>
              </a:ext>
            </a:extLst>
          </p:cNvPr>
          <p:cNvCxnSpPr>
            <a:cxnSpLocks/>
          </p:cNvCxnSpPr>
          <p:nvPr/>
        </p:nvCxnSpPr>
        <p:spPr>
          <a:xfrm flipH="1">
            <a:off x="1525350" y="3562029"/>
            <a:ext cx="185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lemento grafico 17" descr="Database">
            <a:extLst>
              <a:ext uri="{FF2B5EF4-FFF2-40B4-BE49-F238E27FC236}">
                <a16:creationId xmlns:a16="http://schemas.microsoft.com/office/drawing/2014/main" id="{1D865B26-306E-4B8F-9099-141EA1E9C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760" y="3445867"/>
            <a:ext cx="613965" cy="613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Elemento grafico 14" descr="Sveglia">
            <a:extLst>
              <a:ext uri="{FF2B5EF4-FFF2-40B4-BE49-F238E27FC236}">
                <a16:creationId xmlns:a16="http://schemas.microsoft.com/office/drawing/2014/main" id="{17D6C217-8C18-4D39-9013-65A24A76B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6465" y="1283282"/>
            <a:ext cx="446882" cy="446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D568E3-2490-4710-90A1-7D56910F73DB}"/>
              </a:ext>
            </a:extLst>
          </p:cNvPr>
          <p:cNvSpPr txBox="1"/>
          <p:nvPr/>
        </p:nvSpPr>
        <p:spPr>
          <a:xfrm>
            <a:off x="3850047" y="1101382"/>
            <a:ext cx="720282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2 minutes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61725A19-6033-4CCD-BB99-2348CD8AF593}"/>
              </a:ext>
            </a:extLst>
          </p:cNvPr>
          <p:cNvCxnSpPr>
            <a:stCxn id="15" idx="2"/>
          </p:cNvCxnSpPr>
          <p:nvPr/>
        </p:nvCxnSpPr>
        <p:spPr>
          <a:xfrm flipH="1">
            <a:off x="4210188" y="1730164"/>
            <a:ext cx="19718" cy="128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36FEFC9-1199-4862-A1E1-9A8337577A56}"/>
              </a:ext>
            </a:extLst>
          </p:cNvPr>
          <p:cNvCxnSpPr>
            <a:cxnSpLocks/>
          </p:cNvCxnSpPr>
          <p:nvPr/>
        </p:nvCxnSpPr>
        <p:spPr>
          <a:xfrm flipH="1">
            <a:off x="1525349" y="3788190"/>
            <a:ext cx="185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0122AFA-D9F9-4C3A-B997-8CE08872D8C8}"/>
              </a:ext>
            </a:extLst>
          </p:cNvPr>
          <p:cNvCxnSpPr>
            <a:cxnSpLocks/>
          </p:cNvCxnSpPr>
          <p:nvPr/>
        </p:nvCxnSpPr>
        <p:spPr>
          <a:xfrm>
            <a:off x="1511898" y="4049780"/>
            <a:ext cx="18576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1ABFD1D-37A4-493A-9C37-EE86D5E3FD74}"/>
              </a:ext>
            </a:extLst>
          </p:cNvPr>
          <p:cNvSpPr txBox="1"/>
          <p:nvPr/>
        </p:nvSpPr>
        <p:spPr>
          <a:xfrm>
            <a:off x="2160692" y="3331197"/>
            <a:ext cx="844107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Save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90C2374-9FDC-4C7D-A1D1-38A50665B021}"/>
              </a:ext>
            </a:extLst>
          </p:cNvPr>
          <p:cNvSpPr txBox="1"/>
          <p:nvPr/>
        </p:nvSpPr>
        <p:spPr>
          <a:xfrm>
            <a:off x="1944752" y="3597123"/>
            <a:ext cx="1362075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Retrive data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B1A0C04-F562-40E7-8FEF-D53FF80DA4BF}"/>
              </a:ext>
            </a:extLst>
          </p:cNvPr>
          <p:cNvSpPr txBox="1"/>
          <p:nvPr/>
        </p:nvSpPr>
        <p:spPr>
          <a:xfrm>
            <a:off x="2104688" y="3823452"/>
            <a:ext cx="476587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Data</a:t>
            </a:r>
          </a:p>
        </p:txBody>
      </p:sp>
      <p:pic>
        <p:nvPicPr>
          <p:cNvPr id="33" name="Elemento grafico 32" descr="Computer portatile">
            <a:extLst>
              <a:ext uri="{FF2B5EF4-FFF2-40B4-BE49-F238E27FC236}">
                <a16:creationId xmlns:a16="http://schemas.microsoft.com/office/drawing/2014/main" id="{B134698F-3251-4EE6-BE85-41D71476AF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6125" y="314543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Elemento grafico 34" descr="Router wireless">
            <a:extLst>
              <a:ext uri="{FF2B5EF4-FFF2-40B4-BE49-F238E27FC236}">
                <a16:creationId xmlns:a16="http://schemas.microsoft.com/office/drawing/2014/main" id="{201510D2-3CD6-42D8-9E6B-5FFFB7AABB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54690" y="2464696"/>
            <a:ext cx="404056" cy="404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Ovale 46">
            <a:extLst>
              <a:ext uri="{FF2B5EF4-FFF2-40B4-BE49-F238E27FC236}">
                <a16:creationId xmlns:a16="http://schemas.microsoft.com/office/drawing/2014/main" id="{362F25B6-64E8-4077-A4CF-152A80C99CC6}"/>
              </a:ext>
            </a:extLst>
          </p:cNvPr>
          <p:cNvSpPr/>
          <p:nvPr/>
        </p:nvSpPr>
        <p:spPr>
          <a:xfrm>
            <a:off x="5467752" y="2389982"/>
            <a:ext cx="577932" cy="55348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4BC7E6D9-5719-474A-879B-6AF823062CDD}"/>
              </a:ext>
            </a:extLst>
          </p:cNvPr>
          <p:cNvSpPr/>
          <p:nvPr/>
        </p:nvSpPr>
        <p:spPr>
          <a:xfrm>
            <a:off x="5257918" y="2179964"/>
            <a:ext cx="997598" cy="97352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0336ECA-5AB4-4D3C-9459-87F4DEE6066D}"/>
              </a:ext>
            </a:extLst>
          </p:cNvPr>
          <p:cNvSpPr/>
          <p:nvPr/>
        </p:nvSpPr>
        <p:spPr>
          <a:xfrm>
            <a:off x="5056630" y="1968628"/>
            <a:ext cx="1400175" cy="1400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5377F02A-46ED-4B35-973F-07197C295188}"/>
              </a:ext>
            </a:extLst>
          </p:cNvPr>
          <p:cNvCxnSpPr>
            <a:endCxn id="33" idx="1"/>
          </p:cNvCxnSpPr>
          <p:nvPr/>
        </p:nvCxnSpPr>
        <p:spPr>
          <a:xfrm>
            <a:off x="4570329" y="3597123"/>
            <a:ext cx="2525796" cy="550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9A2B843-30F9-4DF8-8AD3-CF21AE601BE3}"/>
              </a:ext>
            </a:extLst>
          </p:cNvPr>
          <p:cNvSpPr txBox="1"/>
          <p:nvPr/>
        </p:nvSpPr>
        <p:spPr>
          <a:xfrm rot="890527">
            <a:off x="8412660" y="3590211"/>
            <a:ext cx="715894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Send</a:t>
            </a:r>
            <a:r>
              <a:rPr lang="it-IT" sz="900" dirty="0"/>
              <a:t> Data</a:t>
            </a:r>
          </a:p>
        </p:txBody>
      </p:sp>
      <p:pic>
        <p:nvPicPr>
          <p:cNvPr id="9" name="Elemento grafico 8" descr="Orologio">
            <a:extLst>
              <a:ext uri="{FF2B5EF4-FFF2-40B4-BE49-F238E27FC236}">
                <a16:creationId xmlns:a16="http://schemas.microsoft.com/office/drawing/2014/main" id="{78A4C6C9-DBE1-4F3B-8B37-D1C8682F2D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8990" y="690102"/>
            <a:ext cx="555454" cy="55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0D8140D-08E5-45AC-A3FD-9013400069B6}"/>
              </a:ext>
            </a:extLst>
          </p:cNvPr>
          <p:cNvCxnSpPr>
            <a:cxnSpLocks/>
          </p:cNvCxnSpPr>
          <p:nvPr/>
        </p:nvCxnSpPr>
        <p:spPr>
          <a:xfrm flipV="1">
            <a:off x="4453347" y="1283281"/>
            <a:ext cx="1025643" cy="17848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47FC80E-8D9C-4686-B117-1CBD71CC296B}"/>
              </a:ext>
            </a:extLst>
          </p:cNvPr>
          <p:cNvSpPr txBox="1"/>
          <p:nvPr/>
        </p:nvSpPr>
        <p:spPr>
          <a:xfrm>
            <a:off x="5451482" y="509497"/>
            <a:ext cx="997598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NTP server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EBFAFDB8-D5AF-4B74-B41D-3BBAA607A6E8}"/>
              </a:ext>
            </a:extLst>
          </p:cNvPr>
          <p:cNvCxnSpPr>
            <a:cxnSpLocks/>
          </p:cNvCxnSpPr>
          <p:nvPr/>
        </p:nvCxnSpPr>
        <p:spPr>
          <a:xfrm flipH="1">
            <a:off x="4513297" y="3821045"/>
            <a:ext cx="252579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951EEBF-9467-4A53-B878-E0F46A0D77B4}"/>
              </a:ext>
            </a:extLst>
          </p:cNvPr>
          <p:cNvSpPr txBox="1"/>
          <p:nvPr/>
        </p:nvSpPr>
        <p:spPr>
          <a:xfrm>
            <a:off x="5558307" y="3590213"/>
            <a:ext cx="387677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Ack</a:t>
            </a:r>
            <a:endParaRPr lang="it-IT" sz="900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0824ABF-170E-43D4-912B-E00F8A8C3092}"/>
              </a:ext>
            </a:extLst>
          </p:cNvPr>
          <p:cNvSpPr txBox="1"/>
          <p:nvPr/>
        </p:nvSpPr>
        <p:spPr>
          <a:xfrm>
            <a:off x="7238956" y="3030016"/>
            <a:ext cx="666794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BROKER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0C14DEF-41F4-4D04-918D-57F1D563B001}"/>
              </a:ext>
            </a:extLst>
          </p:cNvPr>
          <p:cNvSpPr txBox="1"/>
          <p:nvPr/>
        </p:nvSpPr>
        <p:spPr>
          <a:xfrm>
            <a:off x="9067044" y="3908883"/>
            <a:ext cx="619080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900" dirty="0"/>
              <a:t>AWS IOT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BF5D72D2-BC83-4995-A5C8-84FBBE816ECE}"/>
              </a:ext>
            </a:extLst>
          </p:cNvPr>
          <p:cNvCxnSpPr>
            <a:endCxn id="32" idx="0"/>
          </p:cNvCxnSpPr>
          <p:nvPr/>
        </p:nvCxnSpPr>
        <p:spPr>
          <a:xfrm>
            <a:off x="8045198" y="3415882"/>
            <a:ext cx="1331386" cy="493001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curvo 54">
            <a:extLst>
              <a:ext uri="{FF2B5EF4-FFF2-40B4-BE49-F238E27FC236}">
                <a16:creationId xmlns:a16="http://schemas.microsoft.com/office/drawing/2014/main" id="{74511C0F-ACE0-49DC-AB40-3B457383743A}"/>
              </a:ext>
            </a:extLst>
          </p:cNvPr>
          <p:cNvCxnSpPr>
            <a:cxnSpLocks/>
            <a:endCxn id="33" idx="2"/>
          </p:cNvCxnSpPr>
          <p:nvPr/>
        </p:nvCxnSpPr>
        <p:spPr>
          <a:xfrm rot="10800000">
            <a:off x="7553325" y="4059833"/>
            <a:ext cx="1261234" cy="581855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BEC9FA79-15AD-44D3-8FB2-3AA495EDDFBC}"/>
              </a:ext>
            </a:extLst>
          </p:cNvPr>
          <p:cNvSpPr txBox="1"/>
          <p:nvPr/>
        </p:nvSpPr>
        <p:spPr>
          <a:xfrm>
            <a:off x="5423846" y="3373889"/>
            <a:ext cx="757879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Send</a:t>
            </a:r>
            <a:r>
              <a:rPr lang="it-IT" sz="900" dirty="0"/>
              <a:t> data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13FE0E4-7984-4852-AECE-7BA972AB9FD0}"/>
              </a:ext>
            </a:extLst>
          </p:cNvPr>
          <p:cNvSpPr txBox="1"/>
          <p:nvPr/>
        </p:nvSpPr>
        <p:spPr>
          <a:xfrm rot="1305903">
            <a:off x="7932643" y="4292706"/>
            <a:ext cx="446179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Ack</a:t>
            </a:r>
            <a:endParaRPr lang="it-IT" sz="900" dirty="0"/>
          </a:p>
        </p:txBody>
      </p:sp>
      <p:pic>
        <p:nvPicPr>
          <p:cNvPr id="87" name="Immagine 86">
            <a:extLst>
              <a:ext uri="{FF2B5EF4-FFF2-40B4-BE49-F238E27FC236}">
                <a16:creationId xmlns:a16="http://schemas.microsoft.com/office/drawing/2014/main" id="{A0092110-E287-4532-8411-1AA2576994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4214" y="3983305"/>
            <a:ext cx="1162288" cy="1223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2908EE10-5AAA-40AE-9651-641582251E79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 rot="5400000" flipH="1">
            <a:off x="2682772" y="2706184"/>
            <a:ext cx="15388" cy="3039445"/>
          </a:xfrm>
          <a:prstGeom prst="bentConnector3">
            <a:avLst>
              <a:gd name="adj1" fmla="val -1485573"/>
            </a:avLst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8788CBDF-4B0D-4132-AE0D-C7B283073E26}"/>
              </a:ext>
            </a:extLst>
          </p:cNvPr>
          <p:cNvSpPr txBox="1"/>
          <p:nvPr/>
        </p:nvSpPr>
        <p:spPr>
          <a:xfrm>
            <a:off x="2012913" y="4238102"/>
            <a:ext cx="855597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Delete Data</a:t>
            </a:r>
          </a:p>
        </p:txBody>
      </p:sp>
      <p:pic>
        <p:nvPicPr>
          <p:cNvPr id="65" name="Immagine 64">
            <a:extLst>
              <a:ext uri="{FF2B5EF4-FFF2-40B4-BE49-F238E27FC236}">
                <a16:creationId xmlns:a16="http://schemas.microsoft.com/office/drawing/2014/main" id="{CF7CB86F-617C-46FC-B2B5-7345025A76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62913" y="5002619"/>
            <a:ext cx="1258291" cy="870737"/>
          </a:xfrm>
          <a:prstGeom prst="rect">
            <a:avLst/>
          </a:prstGeom>
          <a:effectLst/>
        </p:spPr>
      </p:pic>
      <p:cxnSp>
        <p:nvCxnSpPr>
          <p:cNvPr id="67" name="Connettore curvo 66">
            <a:extLst>
              <a:ext uri="{FF2B5EF4-FFF2-40B4-BE49-F238E27FC236}">
                <a16:creationId xmlns:a16="http://schemas.microsoft.com/office/drawing/2014/main" id="{0C60CE3F-11D7-4313-8FC2-8C78F4DE341A}"/>
              </a:ext>
            </a:extLst>
          </p:cNvPr>
          <p:cNvCxnSpPr>
            <a:cxnSpLocks/>
            <a:endCxn id="65" idx="3"/>
          </p:cNvCxnSpPr>
          <p:nvPr/>
        </p:nvCxnSpPr>
        <p:spPr>
          <a:xfrm rot="5400000">
            <a:off x="8627812" y="4700442"/>
            <a:ext cx="230938" cy="124415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7D5A828F-6F9F-4C1B-8BE5-2AFB9A49AD90}"/>
              </a:ext>
            </a:extLst>
          </p:cNvPr>
          <p:cNvSpPr txBox="1"/>
          <p:nvPr/>
        </p:nvSpPr>
        <p:spPr>
          <a:xfrm>
            <a:off x="7212975" y="5926260"/>
            <a:ext cx="558166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900" dirty="0"/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357546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8252A3-7A42-406B-B6D2-8C9744CC98F7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it-IT" dirty="0"/>
              <a:t>WORKFLOW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6BE781-3AC4-4341-BD5B-246B86CD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98547">
            <a:off x="3463764" y="3126545"/>
            <a:ext cx="1146011" cy="870968"/>
          </a:xfrm>
          <a:prstGeom prst="rect">
            <a:avLst/>
          </a:prstGeom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45E953-D084-483F-B6A6-DAF8B359E6C8}"/>
              </a:ext>
            </a:extLst>
          </p:cNvPr>
          <p:cNvSpPr txBox="1"/>
          <p:nvPr/>
        </p:nvSpPr>
        <p:spPr>
          <a:xfrm>
            <a:off x="3667263" y="3987379"/>
            <a:ext cx="1085850" cy="246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000" dirty="0"/>
              <a:t>FEZ board</a:t>
            </a:r>
          </a:p>
        </p:txBody>
      </p:sp>
      <p:pic>
        <p:nvPicPr>
          <p:cNvPr id="10" name="Elemento grafico 9" descr="Termometro">
            <a:extLst>
              <a:ext uri="{FF2B5EF4-FFF2-40B4-BE49-F238E27FC236}">
                <a16:creationId xmlns:a16="http://schemas.microsoft.com/office/drawing/2014/main" id="{174EBD40-FEBD-4FE3-9CC4-83AF13E58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349" y="1451371"/>
            <a:ext cx="781050" cy="573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Elemento grafico 11" descr="Sveglia">
            <a:extLst>
              <a:ext uri="{FF2B5EF4-FFF2-40B4-BE49-F238E27FC236}">
                <a16:creationId xmlns:a16="http://schemas.microsoft.com/office/drawing/2014/main" id="{5F9C002A-9997-4827-AF16-EE9F415F3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502" y="1514474"/>
            <a:ext cx="446882" cy="446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0D0D905-CC49-45F1-B456-940ECA259978}"/>
              </a:ext>
            </a:extLst>
          </p:cNvPr>
          <p:cNvSpPr txBox="1"/>
          <p:nvPr/>
        </p:nvSpPr>
        <p:spPr>
          <a:xfrm>
            <a:off x="844418" y="1943571"/>
            <a:ext cx="781049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6 seconds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D9BA77-1298-4054-BB06-2F87BB6BE1F9}"/>
              </a:ext>
            </a:extLst>
          </p:cNvPr>
          <p:cNvSpPr txBox="1"/>
          <p:nvPr/>
        </p:nvSpPr>
        <p:spPr>
          <a:xfrm>
            <a:off x="2200275" y="1203325"/>
            <a:ext cx="857250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Sensors</a:t>
            </a:r>
            <a:endParaRPr lang="it-IT" sz="900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587AE34C-2CF9-4964-A393-45F19936AD0C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1458384" y="1737915"/>
            <a:ext cx="6139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curvo 7">
            <a:extLst>
              <a:ext uri="{FF2B5EF4-FFF2-40B4-BE49-F238E27FC236}">
                <a16:creationId xmlns:a16="http://schemas.microsoft.com/office/drawing/2014/main" id="{1FAAB7ED-255C-4C6C-92B1-C9ED8118A368}"/>
              </a:ext>
            </a:extLst>
          </p:cNvPr>
          <p:cNvCxnSpPr>
            <a:stCxn id="10" idx="3"/>
            <a:endCxn id="5" idx="0"/>
          </p:cNvCxnSpPr>
          <p:nvPr/>
        </p:nvCxnSpPr>
        <p:spPr>
          <a:xfrm>
            <a:off x="2853399" y="1737915"/>
            <a:ext cx="954595" cy="145356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681E014-BD05-4666-8CC9-FC00C41FF224}"/>
              </a:ext>
            </a:extLst>
          </p:cNvPr>
          <p:cNvSpPr txBox="1"/>
          <p:nvPr/>
        </p:nvSpPr>
        <p:spPr>
          <a:xfrm>
            <a:off x="863760" y="4002768"/>
            <a:ext cx="613965" cy="2154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800" dirty="0"/>
              <a:t>Database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B45D8B0-94C2-43EA-A65F-8EAAB3833967}"/>
              </a:ext>
            </a:extLst>
          </p:cNvPr>
          <p:cNvCxnSpPr>
            <a:cxnSpLocks/>
          </p:cNvCxnSpPr>
          <p:nvPr/>
        </p:nvCxnSpPr>
        <p:spPr>
          <a:xfrm flipH="1">
            <a:off x="1525350" y="3562029"/>
            <a:ext cx="185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lemento grafico 17" descr="Database">
            <a:extLst>
              <a:ext uri="{FF2B5EF4-FFF2-40B4-BE49-F238E27FC236}">
                <a16:creationId xmlns:a16="http://schemas.microsoft.com/office/drawing/2014/main" id="{1D865B26-306E-4B8F-9099-141EA1E9CA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760" y="3445867"/>
            <a:ext cx="613965" cy="613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Elemento grafico 14" descr="Sveglia">
            <a:extLst>
              <a:ext uri="{FF2B5EF4-FFF2-40B4-BE49-F238E27FC236}">
                <a16:creationId xmlns:a16="http://schemas.microsoft.com/office/drawing/2014/main" id="{17D6C217-8C18-4D39-9013-65A24A76B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6465" y="1283282"/>
            <a:ext cx="446882" cy="446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D568E3-2490-4710-90A1-7D56910F73DB}"/>
              </a:ext>
            </a:extLst>
          </p:cNvPr>
          <p:cNvSpPr txBox="1"/>
          <p:nvPr/>
        </p:nvSpPr>
        <p:spPr>
          <a:xfrm>
            <a:off x="3850047" y="1101382"/>
            <a:ext cx="720282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2 minutes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61725A19-6033-4CCD-BB99-2348CD8AF593}"/>
              </a:ext>
            </a:extLst>
          </p:cNvPr>
          <p:cNvCxnSpPr>
            <a:stCxn id="15" idx="2"/>
          </p:cNvCxnSpPr>
          <p:nvPr/>
        </p:nvCxnSpPr>
        <p:spPr>
          <a:xfrm flipH="1">
            <a:off x="4210188" y="1730164"/>
            <a:ext cx="19718" cy="128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36FEFC9-1199-4862-A1E1-9A8337577A56}"/>
              </a:ext>
            </a:extLst>
          </p:cNvPr>
          <p:cNvCxnSpPr>
            <a:cxnSpLocks/>
          </p:cNvCxnSpPr>
          <p:nvPr/>
        </p:nvCxnSpPr>
        <p:spPr>
          <a:xfrm flipH="1">
            <a:off x="1525349" y="3788190"/>
            <a:ext cx="1852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0122AFA-D9F9-4C3A-B997-8CE08872D8C8}"/>
              </a:ext>
            </a:extLst>
          </p:cNvPr>
          <p:cNvCxnSpPr>
            <a:cxnSpLocks/>
          </p:cNvCxnSpPr>
          <p:nvPr/>
        </p:nvCxnSpPr>
        <p:spPr>
          <a:xfrm>
            <a:off x="1511898" y="4049780"/>
            <a:ext cx="18576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1ABFD1D-37A4-493A-9C37-EE86D5E3FD74}"/>
              </a:ext>
            </a:extLst>
          </p:cNvPr>
          <p:cNvSpPr txBox="1"/>
          <p:nvPr/>
        </p:nvSpPr>
        <p:spPr>
          <a:xfrm>
            <a:off x="2160692" y="3331197"/>
            <a:ext cx="844107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Save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90C2374-9FDC-4C7D-A1D1-38A50665B021}"/>
              </a:ext>
            </a:extLst>
          </p:cNvPr>
          <p:cNvSpPr txBox="1"/>
          <p:nvPr/>
        </p:nvSpPr>
        <p:spPr>
          <a:xfrm>
            <a:off x="1944752" y="3597123"/>
            <a:ext cx="1362075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Retrive data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B1A0C04-F562-40E7-8FEF-D53FF80DA4BF}"/>
              </a:ext>
            </a:extLst>
          </p:cNvPr>
          <p:cNvSpPr txBox="1"/>
          <p:nvPr/>
        </p:nvSpPr>
        <p:spPr>
          <a:xfrm>
            <a:off x="2104688" y="3823452"/>
            <a:ext cx="476587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Data</a:t>
            </a:r>
          </a:p>
        </p:txBody>
      </p:sp>
      <p:pic>
        <p:nvPicPr>
          <p:cNvPr id="33" name="Elemento grafico 32" descr="Computer portatile">
            <a:extLst>
              <a:ext uri="{FF2B5EF4-FFF2-40B4-BE49-F238E27FC236}">
                <a16:creationId xmlns:a16="http://schemas.microsoft.com/office/drawing/2014/main" id="{B134698F-3251-4EE6-BE85-41D71476AF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6125" y="314543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Elemento grafico 34" descr="Router wireless">
            <a:extLst>
              <a:ext uri="{FF2B5EF4-FFF2-40B4-BE49-F238E27FC236}">
                <a16:creationId xmlns:a16="http://schemas.microsoft.com/office/drawing/2014/main" id="{201510D2-3CD6-42D8-9E6B-5FFFB7AABB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54690" y="2464696"/>
            <a:ext cx="404056" cy="404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Ovale 46">
            <a:extLst>
              <a:ext uri="{FF2B5EF4-FFF2-40B4-BE49-F238E27FC236}">
                <a16:creationId xmlns:a16="http://schemas.microsoft.com/office/drawing/2014/main" id="{362F25B6-64E8-4077-A4CF-152A80C99CC6}"/>
              </a:ext>
            </a:extLst>
          </p:cNvPr>
          <p:cNvSpPr/>
          <p:nvPr/>
        </p:nvSpPr>
        <p:spPr>
          <a:xfrm>
            <a:off x="5467752" y="2389982"/>
            <a:ext cx="577932" cy="55348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4BC7E6D9-5719-474A-879B-6AF823062CDD}"/>
              </a:ext>
            </a:extLst>
          </p:cNvPr>
          <p:cNvSpPr/>
          <p:nvPr/>
        </p:nvSpPr>
        <p:spPr>
          <a:xfrm>
            <a:off x="5257918" y="2179964"/>
            <a:ext cx="997598" cy="97352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0336ECA-5AB4-4D3C-9459-87F4DEE6066D}"/>
              </a:ext>
            </a:extLst>
          </p:cNvPr>
          <p:cNvSpPr/>
          <p:nvPr/>
        </p:nvSpPr>
        <p:spPr>
          <a:xfrm>
            <a:off x="5056630" y="1968628"/>
            <a:ext cx="1400175" cy="1400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5377F02A-46ED-4B35-973F-07197C295188}"/>
              </a:ext>
            </a:extLst>
          </p:cNvPr>
          <p:cNvCxnSpPr>
            <a:endCxn id="33" idx="1"/>
          </p:cNvCxnSpPr>
          <p:nvPr/>
        </p:nvCxnSpPr>
        <p:spPr>
          <a:xfrm>
            <a:off x="4570329" y="3597123"/>
            <a:ext cx="2525796" cy="550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9A2B843-30F9-4DF8-8AD3-CF21AE601BE3}"/>
              </a:ext>
            </a:extLst>
          </p:cNvPr>
          <p:cNvSpPr txBox="1"/>
          <p:nvPr/>
        </p:nvSpPr>
        <p:spPr>
          <a:xfrm rot="890527">
            <a:off x="8412660" y="3590211"/>
            <a:ext cx="715894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Send</a:t>
            </a:r>
            <a:r>
              <a:rPr lang="it-IT" sz="900" dirty="0"/>
              <a:t> Data</a:t>
            </a:r>
          </a:p>
        </p:txBody>
      </p:sp>
      <p:pic>
        <p:nvPicPr>
          <p:cNvPr id="9" name="Elemento grafico 8" descr="Orologio">
            <a:extLst>
              <a:ext uri="{FF2B5EF4-FFF2-40B4-BE49-F238E27FC236}">
                <a16:creationId xmlns:a16="http://schemas.microsoft.com/office/drawing/2014/main" id="{78A4C6C9-DBE1-4F3B-8B37-D1C8682F2D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78990" y="690102"/>
            <a:ext cx="555454" cy="555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0D8140D-08E5-45AC-A3FD-9013400069B6}"/>
              </a:ext>
            </a:extLst>
          </p:cNvPr>
          <p:cNvCxnSpPr>
            <a:cxnSpLocks/>
          </p:cNvCxnSpPr>
          <p:nvPr/>
        </p:nvCxnSpPr>
        <p:spPr>
          <a:xfrm flipV="1">
            <a:off x="4453347" y="1283281"/>
            <a:ext cx="1025643" cy="17848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47FC80E-8D9C-4686-B117-1CBD71CC296B}"/>
              </a:ext>
            </a:extLst>
          </p:cNvPr>
          <p:cNvSpPr txBox="1"/>
          <p:nvPr/>
        </p:nvSpPr>
        <p:spPr>
          <a:xfrm>
            <a:off x="5451482" y="509497"/>
            <a:ext cx="997598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NTP server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EBFAFDB8-D5AF-4B74-B41D-3BBAA607A6E8}"/>
              </a:ext>
            </a:extLst>
          </p:cNvPr>
          <p:cNvCxnSpPr>
            <a:cxnSpLocks/>
          </p:cNvCxnSpPr>
          <p:nvPr/>
        </p:nvCxnSpPr>
        <p:spPr>
          <a:xfrm flipH="1">
            <a:off x="4513297" y="3821045"/>
            <a:ext cx="252579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951EEBF-9467-4A53-B878-E0F46A0D77B4}"/>
              </a:ext>
            </a:extLst>
          </p:cNvPr>
          <p:cNvSpPr txBox="1"/>
          <p:nvPr/>
        </p:nvSpPr>
        <p:spPr>
          <a:xfrm>
            <a:off x="5558307" y="3590213"/>
            <a:ext cx="387677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Ack</a:t>
            </a:r>
            <a:endParaRPr lang="it-IT" sz="900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0824ABF-170E-43D4-912B-E00F8A8C3092}"/>
              </a:ext>
            </a:extLst>
          </p:cNvPr>
          <p:cNvSpPr txBox="1"/>
          <p:nvPr/>
        </p:nvSpPr>
        <p:spPr>
          <a:xfrm>
            <a:off x="7238956" y="3030016"/>
            <a:ext cx="666794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BROKER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0C14DEF-41F4-4D04-918D-57F1D563B001}"/>
              </a:ext>
            </a:extLst>
          </p:cNvPr>
          <p:cNvSpPr txBox="1"/>
          <p:nvPr/>
        </p:nvSpPr>
        <p:spPr>
          <a:xfrm>
            <a:off x="9067044" y="3908883"/>
            <a:ext cx="619080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900" dirty="0"/>
              <a:t>AWS IOT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46C19B56-B653-44DD-8BDB-72C2F8D5C9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2913" y="5002619"/>
            <a:ext cx="1258291" cy="870737"/>
          </a:xfrm>
          <a:prstGeom prst="rect">
            <a:avLst/>
          </a:prstGeom>
          <a:effectLst/>
        </p:spPr>
      </p:pic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BF5D72D2-BC83-4995-A5C8-84FBBE816ECE}"/>
              </a:ext>
            </a:extLst>
          </p:cNvPr>
          <p:cNvCxnSpPr>
            <a:endCxn id="32" idx="0"/>
          </p:cNvCxnSpPr>
          <p:nvPr/>
        </p:nvCxnSpPr>
        <p:spPr>
          <a:xfrm>
            <a:off x="8045198" y="3415882"/>
            <a:ext cx="1331386" cy="493001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curvo 54">
            <a:extLst>
              <a:ext uri="{FF2B5EF4-FFF2-40B4-BE49-F238E27FC236}">
                <a16:creationId xmlns:a16="http://schemas.microsoft.com/office/drawing/2014/main" id="{74511C0F-ACE0-49DC-AB40-3B457383743A}"/>
              </a:ext>
            </a:extLst>
          </p:cNvPr>
          <p:cNvCxnSpPr>
            <a:cxnSpLocks/>
            <a:endCxn id="33" idx="2"/>
          </p:cNvCxnSpPr>
          <p:nvPr/>
        </p:nvCxnSpPr>
        <p:spPr>
          <a:xfrm rot="10800000">
            <a:off x="7553325" y="4059833"/>
            <a:ext cx="1261234" cy="581855"/>
          </a:xfrm>
          <a:prstGeom prst="curvedConnector2">
            <a:avLst/>
          </a:prstGeom>
          <a:ln>
            <a:solidFill>
              <a:schemeClr val="tx1"/>
            </a:solidFill>
            <a:prstDash val="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BEC9FA79-15AD-44D3-8FB2-3AA495EDDFBC}"/>
              </a:ext>
            </a:extLst>
          </p:cNvPr>
          <p:cNvSpPr txBox="1"/>
          <p:nvPr/>
        </p:nvSpPr>
        <p:spPr>
          <a:xfrm>
            <a:off x="5423846" y="3373889"/>
            <a:ext cx="757879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Send</a:t>
            </a:r>
            <a:r>
              <a:rPr lang="it-IT" sz="900" dirty="0"/>
              <a:t> data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613FE0E4-7984-4852-AECE-7BA972AB9FD0}"/>
              </a:ext>
            </a:extLst>
          </p:cNvPr>
          <p:cNvSpPr txBox="1"/>
          <p:nvPr/>
        </p:nvSpPr>
        <p:spPr>
          <a:xfrm rot="1305903">
            <a:off x="7932643" y="4292706"/>
            <a:ext cx="446179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Ack</a:t>
            </a:r>
            <a:endParaRPr lang="it-IT" sz="900" dirty="0"/>
          </a:p>
        </p:txBody>
      </p:sp>
      <p:cxnSp>
        <p:nvCxnSpPr>
          <p:cNvPr id="60" name="Connettore curvo 59">
            <a:extLst>
              <a:ext uri="{FF2B5EF4-FFF2-40B4-BE49-F238E27FC236}">
                <a16:creationId xmlns:a16="http://schemas.microsoft.com/office/drawing/2014/main" id="{E3FF1A56-1375-4EA7-A154-DA6E2BCD522C}"/>
              </a:ext>
            </a:extLst>
          </p:cNvPr>
          <p:cNvCxnSpPr>
            <a:cxnSpLocks/>
            <a:stCxn id="87" idx="2"/>
            <a:endCxn id="34" idx="3"/>
          </p:cNvCxnSpPr>
          <p:nvPr/>
        </p:nvCxnSpPr>
        <p:spPr>
          <a:xfrm rot="5400000">
            <a:off x="8627812" y="4700442"/>
            <a:ext cx="230938" cy="124415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84D39EF-9FD7-4AB2-89EF-C24DECFE069D}"/>
              </a:ext>
            </a:extLst>
          </p:cNvPr>
          <p:cNvSpPr txBox="1"/>
          <p:nvPr/>
        </p:nvSpPr>
        <p:spPr>
          <a:xfrm>
            <a:off x="7212975" y="5926260"/>
            <a:ext cx="558166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900" dirty="0"/>
              <a:t>AWS S3</a:t>
            </a:r>
          </a:p>
        </p:txBody>
      </p:sp>
      <p:pic>
        <p:nvPicPr>
          <p:cNvPr id="64" name="Elemento grafico 63" descr="Monitor">
            <a:extLst>
              <a:ext uri="{FF2B5EF4-FFF2-40B4-BE49-F238E27FC236}">
                <a16:creationId xmlns:a16="http://schemas.microsoft.com/office/drawing/2014/main" id="{19DE718C-05ED-4F44-82C0-35EEE8D36B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83006" y="5030258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495F9239-0157-4158-9FEB-8135E3046ADE}"/>
              </a:ext>
            </a:extLst>
          </p:cNvPr>
          <p:cNvCxnSpPr>
            <a:cxnSpLocks/>
          </p:cNvCxnSpPr>
          <p:nvPr/>
        </p:nvCxnSpPr>
        <p:spPr>
          <a:xfrm>
            <a:off x="5257918" y="5305324"/>
            <a:ext cx="16191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F322F882-B436-4814-B2BD-4BB99C6F3DE8}"/>
              </a:ext>
            </a:extLst>
          </p:cNvPr>
          <p:cNvSpPr txBox="1"/>
          <p:nvPr/>
        </p:nvSpPr>
        <p:spPr>
          <a:xfrm>
            <a:off x="5601679" y="5078167"/>
            <a:ext cx="914400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Request</a:t>
            </a:r>
            <a:r>
              <a:rPr lang="it-IT" sz="900" dirty="0"/>
              <a:t> Data</a:t>
            </a:r>
          </a:p>
        </p:txBody>
      </p: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778AE392-1E66-4D5A-8BFF-006F9E44308D}"/>
              </a:ext>
            </a:extLst>
          </p:cNvPr>
          <p:cNvCxnSpPr>
            <a:cxnSpLocks/>
          </p:cNvCxnSpPr>
          <p:nvPr/>
        </p:nvCxnSpPr>
        <p:spPr>
          <a:xfrm flipH="1">
            <a:off x="5257918" y="5542898"/>
            <a:ext cx="15957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431246BD-777C-45D5-AB0F-82AD6FBCEB50}"/>
              </a:ext>
            </a:extLst>
          </p:cNvPr>
          <p:cNvSpPr txBox="1"/>
          <p:nvPr/>
        </p:nvSpPr>
        <p:spPr>
          <a:xfrm>
            <a:off x="5662191" y="5312066"/>
            <a:ext cx="914400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 err="1"/>
              <a:t>Reply</a:t>
            </a:r>
            <a:r>
              <a:rPr lang="it-IT" sz="900" dirty="0"/>
              <a:t> Data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C09EA2B3-C8A6-42AF-B78A-FAC963DBE17F}"/>
              </a:ext>
            </a:extLst>
          </p:cNvPr>
          <p:cNvSpPr txBox="1"/>
          <p:nvPr/>
        </p:nvSpPr>
        <p:spPr>
          <a:xfrm>
            <a:off x="4403597" y="4872423"/>
            <a:ext cx="663964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900" dirty="0"/>
              <a:t>WEB SITE</a:t>
            </a:r>
          </a:p>
        </p:txBody>
      </p:sp>
      <p:pic>
        <p:nvPicPr>
          <p:cNvPr id="78" name="Elemento grafico 77" descr="Utente">
            <a:extLst>
              <a:ext uri="{FF2B5EF4-FFF2-40B4-BE49-F238E27FC236}">
                <a16:creationId xmlns:a16="http://schemas.microsoft.com/office/drawing/2014/main" id="{28BA2772-CBA7-405B-BD9A-5314B9E955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38999" y="504108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318DAE4D-E983-4F52-87D5-C36D7AD94082}"/>
              </a:ext>
            </a:extLst>
          </p:cNvPr>
          <p:cNvCxnSpPr>
            <a:cxnSpLocks/>
            <a:stCxn id="78" idx="3"/>
            <a:endCxn id="64" idx="1"/>
          </p:cNvCxnSpPr>
          <p:nvPr/>
        </p:nvCxnSpPr>
        <p:spPr>
          <a:xfrm flipV="1">
            <a:off x="2853399" y="5487458"/>
            <a:ext cx="1429607" cy="1082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Elemento grafico 83" descr="Grafico a barre">
            <a:extLst>
              <a:ext uri="{FF2B5EF4-FFF2-40B4-BE49-F238E27FC236}">
                <a16:creationId xmlns:a16="http://schemas.microsoft.com/office/drawing/2014/main" id="{D08C1E94-21C1-4586-96B7-201CB04E4D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03597" y="5236141"/>
            <a:ext cx="373658" cy="373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Immagine 86">
            <a:extLst>
              <a:ext uri="{FF2B5EF4-FFF2-40B4-BE49-F238E27FC236}">
                <a16:creationId xmlns:a16="http://schemas.microsoft.com/office/drawing/2014/main" id="{A0092110-E287-4532-8411-1AA2576994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84214" y="3983305"/>
            <a:ext cx="1162288" cy="1223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380133B8-8495-4645-A579-7595CA7B6F87}"/>
              </a:ext>
            </a:extLst>
          </p:cNvPr>
          <p:cNvCxnSpPr>
            <a:cxnSpLocks/>
          </p:cNvCxnSpPr>
          <p:nvPr/>
        </p:nvCxnSpPr>
        <p:spPr>
          <a:xfrm rot="5400000" flipH="1">
            <a:off x="2682772" y="2706184"/>
            <a:ext cx="15388" cy="3039445"/>
          </a:xfrm>
          <a:prstGeom prst="bentConnector3">
            <a:avLst>
              <a:gd name="adj1" fmla="val -1485573"/>
            </a:avLst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D00B24C-65A9-42AD-B3D3-B38C35A3D760}"/>
              </a:ext>
            </a:extLst>
          </p:cNvPr>
          <p:cNvSpPr txBox="1"/>
          <p:nvPr/>
        </p:nvSpPr>
        <p:spPr>
          <a:xfrm>
            <a:off x="2012913" y="4238102"/>
            <a:ext cx="855597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900" dirty="0"/>
              <a:t>Delete Data</a:t>
            </a:r>
          </a:p>
        </p:txBody>
      </p:sp>
    </p:spTree>
    <p:extLst>
      <p:ext uri="{BB962C8B-B14F-4D97-AF65-F5344CB8AC3E}">
        <p14:creationId xmlns:p14="http://schemas.microsoft.com/office/powerpoint/2010/main" val="244215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187</TotalTime>
  <Words>269</Words>
  <Application>Microsoft Office PowerPoint</Application>
  <PresentationFormat>Widescreen</PresentationFormat>
  <Paragraphs>127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Sfaccettatura</vt:lpstr>
      <vt:lpstr>Project and Laboratory 2017/2018  </vt:lpstr>
      <vt:lpstr>INTRODUCTION</vt:lpstr>
      <vt:lpstr>HARDWARE COMPONENTS</vt:lpstr>
      <vt:lpstr>STORAGE ON FEZ</vt:lpstr>
      <vt:lpstr>BROKER</vt:lpstr>
      <vt:lpstr>WORKFLOW</vt:lpstr>
      <vt:lpstr>WORKFLOW</vt:lpstr>
      <vt:lpstr>WORKFLOW</vt:lpstr>
      <vt:lpstr>WORKFLOW</vt:lpstr>
      <vt:lpstr>WEB-SITE</vt:lpstr>
      <vt:lpstr>WEB-SITE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and Laboratory 2017/2018</dc:title>
  <dc:creator>Antonio Nunnari</dc:creator>
  <cp:lastModifiedBy>Antonio Nunnari</cp:lastModifiedBy>
  <cp:revision>26</cp:revision>
  <dcterms:created xsi:type="dcterms:W3CDTF">2018-07-16T14:09:37Z</dcterms:created>
  <dcterms:modified xsi:type="dcterms:W3CDTF">2018-07-16T17:25:12Z</dcterms:modified>
</cp:coreProperties>
</file>